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60" r:id="rId5"/>
    <p:sldId id="264" r:id="rId6"/>
    <p:sldId id="263" r:id="rId7"/>
    <p:sldId id="301" r:id="rId8"/>
    <p:sldId id="313" r:id="rId9"/>
    <p:sldId id="304" r:id="rId10"/>
    <p:sldId id="302" r:id="rId11"/>
    <p:sldId id="311" r:id="rId12"/>
    <p:sldId id="312" r:id="rId13"/>
    <p:sldId id="305" r:id="rId14"/>
    <p:sldId id="306" r:id="rId15"/>
    <p:sldId id="308"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72" d="100"/>
          <a:sy n="72" d="100"/>
        </p:scale>
        <p:origin x="804" y="6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2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8D2-4465-B639-F3E5050B2716}"/>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8D2-4465-B639-F3E5050B2716}"/>
            </c:ext>
          </c:extLst>
        </c:ser>
        <c:ser>
          <c:idx val="2"/>
          <c:order val="2"/>
          <c:tx>
            <c:strRef>
              <c:f>Sheet1!$D$1</c:f>
              <c:strCache>
                <c:ptCount val="1"/>
                <c:pt idx="0">
                  <c:v>Series 3</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8D2-4465-B639-F3E5050B2716}"/>
            </c:ext>
          </c:extLst>
        </c:ser>
        <c:dLbls>
          <c:showLegendKey val="0"/>
          <c:showVal val="0"/>
          <c:showCatName val="0"/>
          <c:showSerName val="0"/>
          <c:showPercent val="0"/>
          <c:showBubbleSize val="0"/>
        </c:dLbls>
        <c:gapWidth val="219"/>
        <c:overlap val="-27"/>
        <c:axId val="1185127023"/>
        <c:axId val="1185117455"/>
      </c:barChart>
      <c:catAx>
        <c:axId val="1185127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5117455"/>
        <c:crosses val="autoZero"/>
        <c:auto val="1"/>
        <c:lblAlgn val="ctr"/>
        <c:lblOffset val="100"/>
        <c:noMultiLvlLbl val="0"/>
      </c:catAx>
      <c:valAx>
        <c:axId val="11851174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51270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AACEAFD5-63CF-4AFC-B46F-BE086C5D447C}">
      <dgm:prSet phldrT="[Text]"/>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phldr="0"/>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phldr="0"/>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B7844D9C-CEC3-4391-8E26-77D4EC90BEE6}">
      <dgm:prSet phldrT="[Text]" phldr="0"/>
      <dgm:spPr/>
      <dgm:t>
        <a:bodyPr/>
        <a:lstStyle/>
        <a:p>
          <a:r>
            <a:rPr lang="en-US" dirty="0"/>
            <a:t>Title</a:t>
          </a:r>
        </a:p>
      </dgm:t>
    </dgm:pt>
    <dgm:pt modelId="{4F875050-E09A-4C93-B3C7-C7388ED24C9E}" type="parTrans" cxnId="{2EEB4CA7-B3C7-4EDB-B75E-4A3A798FD4AF}">
      <dgm:prSet/>
      <dgm:spPr/>
      <dgm:t>
        <a:bodyPr/>
        <a:lstStyle/>
        <a:p>
          <a:endParaRPr lang="en-US"/>
        </a:p>
      </dgm:t>
    </dgm:pt>
    <dgm:pt modelId="{0532186D-F42C-4921-8396-FA6F71B1D336}" type="sibTrans" cxnId="{2EEB4CA7-B3C7-4EDB-B75E-4A3A798FD4AF}">
      <dgm:prSet/>
      <dgm:spPr/>
      <dgm:t>
        <a:bodyPr/>
        <a:lstStyle/>
        <a:p>
          <a:endParaRPr lang="en-US"/>
        </a:p>
      </dgm:t>
    </dgm:pt>
    <dgm:pt modelId="{1C2B8942-116D-43C6-B389-6ED118425724}">
      <dgm:prSet phldrT="[Text]" phldr="0"/>
      <dgm:spPr/>
      <dgm:t>
        <a:bodyPr/>
        <a:lstStyle/>
        <a:p>
          <a:r>
            <a:rPr lang="en-US" b="0" i="0" u="none" dirty="0"/>
            <a:t>The Notes pane is a box that appears below each slide. Tap it to add notes. </a:t>
          </a:r>
          <a:endParaRPr lang="en-US" dirty="0"/>
        </a:p>
      </dgm:t>
    </dgm:pt>
    <dgm:pt modelId="{5353A802-5CA1-4811-B14F-92E405CD6694}" type="parTrans" cxnId="{B95B9926-1D2D-43CD-983A-52B3EEFB2680}">
      <dgm:prSet/>
      <dgm:spPr/>
      <dgm:t>
        <a:bodyPr/>
        <a:lstStyle/>
        <a:p>
          <a:endParaRPr lang="en-US"/>
        </a:p>
      </dgm:t>
    </dgm:pt>
    <dgm:pt modelId="{5D9ED856-0F09-41CB-8E2E-4FD817D2316C}" type="sibTrans" cxnId="{B95B9926-1D2D-43CD-983A-52B3EEFB2680}">
      <dgm:prSet/>
      <dgm:spPr/>
      <dgm:t>
        <a:bodyPr/>
        <a:lstStyle/>
        <a:p>
          <a:endParaRPr lang="en-US"/>
        </a:p>
      </dgm:t>
    </dgm:pt>
    <dgm:pt modelId="{DF3F8B79-05AC-4E05-B191-662DF4F558F9}">
      <dgm:prSet phldrT="[Text]" phldr="0"/>
      <dgm:spPr/>
      <dgm:t>
        <a:bodyPr/>
        <a:lstStyle/>
        <a:p>
          <a:r>
            <a:rPr lang="en-US" dirty="0"/>
            <a:t>Title</a:t>
          </a:r>
        </a:p>
      </dgm:t>
    </dgm:pt>
    <dgm:pt modelId="{6077E7E0-CD59-4526-961E-8A0508BC5D68}" type="parTrans" cxnId="{5AAFB65E-DEFA-4DE7-B9CB-0D6B3C53602A}">
      <dgm:prSet/>
      <dgm:spPr/>
      <dgm:t>
        <a:bodyPr/>
        <a:lstStyle/>
        <a:p>
          <a:endParaRPr lang="en-US"/>
        </a:p>
      </dgm:t>
    </dgm:pt>
    <dgm:pt modelId="{CD2EC513-1069-46BF-B5AC-47007C5AA1A9}" type="sibTrans" cxnId="{5AAFB65E-DEFA-4DE7-B9CB-0D6B3C53602A}">
      <dgm:prSet/>
      <dgm:spPr/>
      <dgm:t>
        <a:bodyPr/>
        <a:lstStyle/>
        <a:p>
          <a:endParaRPr lang="en-US"/>
        </a:p>
      </dgm:t>
    </dgm:pt>
    <dgm:pt modelId="{767552F2-12FF-4722-A233-658F25835A29}">
      <dgm:prSet phldrT="[Text]" phldr="0"/>
      <dgm:spPr/>
      <dgm:t>
        <a:bodyPr/>
        <a:lstStyle/>
        <a:p>
          <a:r>
            <a:rPr lang="en-US" b="0" i="0" u="none" dirty="0"/>
            <a:t>If you don’t see the Notes pane or it is completely minimized, click Notes on the task bar across the bottom of the PowerPoint window. </a:t>
          </a:r>
          <a:endParaRPr lang="en-US" dirty="0"/>
        </a:p>
      </dgm:t>
    </dgm:pt>
    <dgm:pt modelId="{7F35DBA1-3EA4-4D70-B242-4EDDFA0C7475}" type="parTrans" cxnId="{E90F1B59-DDBD-41B4-9E98-06DED5410AC3}">
      <dgm:prSet/>
      <dgm:spPr/>
      <dgm:t>
        <a:bodyPr/>
        <a:lstStyle/>
        <a:p>
          <a:endParaRPr lang="en-US"/>
        </a:p>
      </dgm:t>
    </dgm:pt>
    <dgm:pt modelId="{899BF74B-7A1D-457B-AB8A-6BF5F63CF764}" type="sibTrans" cxnId="{E90F1B59-DDBD-41B4-9E98-06DED5410AC3}">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D06A4662-A5FB-4E2E-A889-8EBD21734227}" type="pres">
      <dgm:prSet presAssocID="{9B090D9D-470E-46E2-AABB-0368A52481AA}" presName="space" presStyleCnt="0"/>
      <dgm:spPr/>
    </dgm:pt>
    <dgm:pt modelId="{A0827DF1-109E-46AF-9B38-A81B5AC256E2}" type="pres">
      <dgm:prSet presAssocID="{B7844D9C-CEC3-4391-8E26-77D4EC90BEE6}" presName="composite" presStyleCnt="0"/>
      <dgm:spPr/>
    </dgm:pt>
    <dgm:pt modelId="{BD197507-42F5-48B9-9315-23CACFFF3675}" type="pres">
      <dgm:prSet presAssocID="{B7844D9C-CEC3-4391-8E26-77D4EC90BEE6}" presName="L" presStyleLbl="solidFgAcc1" presStyleIdx="3" presStyleCnt="5">
        <dgm:presLayoutVars>
          <dgm:chMax val="0"/>
          <dgm:chPref val="0"/>
        </dgm:presLayoutVars>
      </dgm:prSet>
      <dgm:spPr/>
    </dgm:pt>
    <dgm:pt modelId="{DA168447-0BF4-422A-A1D7-60E9D5D6F97E}" type="pres">
      <dgm:prSet presAssocID="{B7844D9C-CEC3-4391-8E26-77D4EC90BEE6}" presName="parTx" presStyleLbl="alignNode1" presStyleIdx="3" presStyleCnt="5">
        <dgm:presLayoutVars>
          <dgm:chMax val="0"/>
          <dgm:chPref val="0"/>
          <dgm:bulletEnabled val="1"/>
        </dgm:presLayoutVars>
      </dgm:prSet>
      <dgm:spPr/>
    </dgm:pt>
    <dgm:pt modelId="{9B4ABCB1-638F-483F-96DC-B7622784705C}" type="pres">
      <dgm:prSet presAssocID="{B7844D9C-CEC3-4391-8E26-77D4EC90BEE6}" presName="desTx" presStyleLbl="revTx" presStyleIdx="3" presStyleCnt="5">
        <dgm:presLayoutVars>
          <dgm:chMax val="0"/>
          <dgm:chPref val="0"/>
          <dgm:bulletEnabled val="1"/>
        </dgm:presLayoutVars>
      </dgm:prSet>
      <dgm:spPr/>
    </dgm:pt>
    <dgm:pt modelId="{27194713-3C6D-4FBB-8B69-194A5BF795AC}" type="pres">
      <dgm:prSet presAssocID="{B7844D9C-CEC3-4391-8E26-77D4EC90BEE6}" presName="EmptyPlaceHolder" presStyleCnt="0"/>
      <dgm:spPr/>
    </dgm:pt>
    <dgm:pt modelId="{6ED4D5D7-F9CE-4FF3-8393-37C14E6AE030}" type="pres">
      <dgm:prSet presAssocID="{0532186D-F42C-4921-8396-FA6F71B1D336}" presName="space" presStyleCnt="0"/>
      <dgm:spPr/>
    </dgm:pt>
    <dgm:pt modelId="{25799D09-C9F7-4C68-834B-B4309C5C3251}" type="pres">
      <dgm:prSet presAssocID="{DF3F8B79-05AC-4E05-B191-662DF4F558F9}" presName="composite" presStyleCnt="0"/>
      <dgm:spPr/>
    </dgm:pt>
    <dgm:pt modelId="{A8C9E24E-77F9-4510-AF9C-53674C0DA19E}" type="pres">
      <dgm:prSet presAssocID="{DF3F8B79-05AC-4E05-B191-662DF4F558F9}" presName="L" presStyleLbl="solidFgAcc1" presStyleIdx="4" presStyleCnt="5">
        <dgm:presLayoutVars>
          <dgm:chMax val="0"/>
          <dgm:chPref val="0"/>
        </dgm:presLayoutVars>
      </dgm:prSet>
      <dgm:spPr/>
    </dgm:pt>
    <dgm:pt modelId="{8A9E6863-6AF2-483F-A82D-6D0167F4E2DB}" type="pres">
      <dgm:prSet presAssocID="{DF3F8B79-05AC-4E05-B191-662DF4F558F9}" presName="parTx" presStyleLbl="alignNode1" presStyleIdx="4" presStyleCnt="5">
        <dgm:presLayoutVars>
          <dgm:chMax val="0"/>
          <dgm:chPref val="0"/>
          <dgm:bulletEnabled val="1"/>
        </dgm:presLayoutVars>
      </dgm:prSet>
      <dgm:spPr/>
    </dgm:pt>
    <dgm:pt modelId="{92ECEBCF-A17F-46C2-80F1-FEE3C909F9A6}" type="pres">
      <dgm:prSet presAssocID="{DF3F8B79-05AC-4E05-B191-662DF4F558F9}" presName="desTx" presStyleLbl="revTx" presStyleIdx="4" presStyleCnt="5">
        <dgm:presLayoutVars>
          <dgm:chMax val="0"/>
          <dgm:chPref val="0"/>
          <dgm:bulletEnabled val="1"/>
        </dgm:presLayoutVars>
      </dgm:prSet>
      <dgm:spPr/>
    </dgm:pt>
    <dgm:pt modelId="{3431D79B-2F8C-47F8-944C-9E22499B5BEA}" type="pres">
      <dgm:prSet presAssocID="{DF3F8B79-05AC-4E05-B191-662DF4F558F9}" presName="EmptyPlaceHolder" presStyleCnt="0"/>
      <dgm:spPr/>
    </dgm:pt>
  </dgm:ptLst>
  <dgm:cxnLst>
    <dgm:cxn modelId="{8EC4B218-08F6-4A2B-9772-A29F994CC7A3}" type="presOf" srcId="{B7844D9C-CEC3-4391-8E26-77D4EC90BEE6}" destId="{DA168447-0BF4-422A-A1D7-60E9D5D6F97E}" srcOrd="0" destOrd="0" presId="urn:microsoft.com/office/officeart/2016/7/layout/AccentHomeChevronProcess"/>
    <dgm:cxn modelId="{B95B9926-1D2D-43CD-983A-52B3EEFB2680}" srcId="{B7844D9C-CEC3-4391-8E26-77D4EC90BEE6}" destId="{1C2B8942-116D-43C6-B389-6ED118425724}" srcOrd="0" destOrd="0" parTransId="{5353A802-5CA1-4811-B14F-92E405CD6694}" sibTransId="{5D9ED856-0F09-41CB-8E2E-4FD817D2316C}"/>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AAFB65E-DEFA-4DE7-B9CB-0D6B3C53602A}" srcId="{55C0B14E-AEA6-48D3-A387-ED4A3A3BF840}" destId="{DF3F8B79-05AC-4E05-B191-662DF4F558F9}" srcOrd="4" destOrd="0" parTransId="{6077E7E0-CD59-4526-961E-8A0508BC5D68}" sibTransId="{CD2EC513-1069-46BF-B5AC-47007C5AA1A9}"/>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AA4D4475-F0A6-4627-91FF-3E8630BD3EFD}" type="presOf" srcId="{DF3F8B79-05AC-4E05-B191-662DF4F558F9}" destId="{8A9E6863-6AF2-483F-A82D-6D0167F4E2DB}"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E90F1B59-DDBD-41B4-9E98-06DED5410AC3}" srcId="{DF3F8B79-05AC-4E05-B191-662DF4F558F9}" destId="{767552F2-12FF-4722-A233-658F25835A29}" srcOrd="0" destOrd="0" parTransId="{7F35DBA1-3EA4-4D70-B242-4EDDFA0C7475}" sibTransId="{899BF74B-7A1D-457B-AB8A-6BF5F63CF764}"/>
    <dgm:cxn modelId="{4F540183-ECC1-450C-ADF6-05085E9E4082}" type="presOf" srcId="{767552F2-12FF-4722-A233-658F25835A29}" destId="{92ECEBCF-A17F-46C2-80F1-FEE3C909F9A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EEB4CA7-B3C7-4EDB-B75E-4A3A798FD4AF}" srcId="{55C0B14E-AEA6-48D3-A387-ED4A3A3BF840}" destId="{B7844D9C-CEC3-4391-8E26-77D4EC90BEE6}" srcOrd="3" destOrd="0" parTransId="{4F875050-E09A-4C93-B3C7-C7388ED24C9E}" sibTransId="{0532186D-F42C-4921-8396-FA6F71B1D33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EDC94CF1-BA3D-4692-8EBA-4A391CCBCAC5}" type="presOf" srcId="{1C2B8942-116D-43C6-B389-6ED118425724}" destId="{9B4ABCB1-638F-483F-96DC-B7622784705C}"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D87AFF59-039C-4D39-BD5A-66A373D80B59}" type="presParOf" srcId="{594BF422-752C-42F3-A230-3D0E6AE9A886}" destId="{D06A4662-A5FB-4E2E-A889-8EBD21734227}" srcOrd="5" destOrd="0" presId="urn:microsoft.com/office/officeart/2016/7/layout/AccentHomeChevronProcess"/>
    <dgm:cxn modelId="{0574F61B-79EC-4D29-8809-1BCFC85FEB0D}" type="presParOf" srcId="{594BF422-752C-42F3-A230-3D0E6AE9A886}" destId="{A0827DF1-109E-46AF-9B38-A81B5AC256E2}" srcOrd="6" destOrd="0" presId="urn:microsoft.com/office/officeart/2016/7/layout/AccentHomeChevronProcess"/>
    <dgm:cxn modelId="{DD3297F8-58E8-4030-A4BE-2F892548BDC1}" type="presParOf" srcId="{A0827DF1-109E-46AF-9B38-A81B5AC256E2}" destId="{BD197507-42F5-48B9-9315-23CACFFF3675}" srcOrd="0" destOrd="0" presId="urn:microsoft.com/office/officeart/2016/7/layout/AccentHomeChevronProcess"/>
    <dgm:cxn modelId="{EA85CE37-AF53-45C2-9BFB-592C09C05E7E}" type="presParOf" srcId="{A0827DF1-109E-46AF-9B38-A81B5AC256E2}" destId="{DA168447-0BF4-422A-A1D7-60E9D5D6F97E}" srcOrd="1" destOrd="0" presId="urn:microsoft.com/office/officeart/2016/7/layout/AccentHomeChevronProcess"/>
    <dgm:cxn modelId="{38B801C9-97A0-4936-AB56-17060074510E}" type="presParOf" srcId="{A0827DF1-109E-46AF-9B38-A81B5AC256E2}" destId="{9B4ABCB1-638F-483F-96DC-B7622784705C}" srcOrd="2" destOrd="0" presId="urn:microsoft.com/office/officeart/2016/7/layout/AccentHomeChevronProcess"/>
    <dgm:cxn modelId="{616D97B7-CA34-43C6-A3E9-F0632BCC10F8}" type="presParOf" srcId="{A0827DF1-109E-46AF-9B38-A81B5AC256E2}" destId="{27194713-3C6D-4FBB-8B69-194A5BF795AC}" srcOrd="3" destOrd="0" presId="urn:microsoft.com/office/officeart/2016/7/layout/AccentHomeChevronProcess"/>
    <dgm:cxn modelId="{07F8E170-E355-4F5C-8DDC-5C8509E320BB}" type="presParOf" srcId="{594BF422-752C-42F3-A230-3D0E6AE9A886}" destId="{6ED4D5D7-F9CE-4FF3-8393-37C14E6AE030}" srcOrd="7" destOrd="0" presId="urn:microsoft.com/office/officeart/2016/7/layout/AccentHomeChevronProcess"/>
    <dgm:cxn modelId="{F52B4414-9EDB-4199-822D-F40E3B4D3523}" type="presParOf" srcId="{594BF422-752C-42F3-A230-3D0E6AE9A886}" destId="{25799D09-C9F7-4C68-834B-B4309C5C3251}" srcOrd="8" destOrd="0" presId="urn:microsoft.com/office/officeart/2016/7/layout/AccentHomeChevronProcess"/>
    <dgm:cxn modelId="{2D1CEA27-4C62-4054-B9E2-4708B9A4184D}" type="presParOf" srcId="{25799D09-C9F7-4C68-834B-B4309C5C3251}" destId="{A8C9E24E-77F9-4510-AF9C-53674C0DA19E}" srcOrd="0" destOrd="0" presId="urn:microsoft.com/office/officeart/2016/7/layout/AccentHomeChevronProcess"/>
    <dgm:cxn modelId="{27446AE6-B214-46CC-A4D4-BE16D29BBEE6}" type="presParOf" srcId="{25799D09-C9F7-4C68-834B-B4309C5C3251}" destId="{8A9E6863-6AF2-483F-A82D-6D0167F4E2DB}" srcOrd="1" destOrd="0" presId="urn:microsoft.com/office/officeart/2016/7/layout/AccentHomeChevronProcess"/>
    <dgm:cxn modelId="{00AEC9B7-2130-4175-977A-36599BC8AF5A}" type="presParOf" srcId="{25799D09-C9F7-4C68-834B-B4309C5C3251}" destId="{92ECEBCF-A17F-46C2-80F1-FEE3C909F9A6}" srcOrd="2" destOrd="0" presId="urn:microsoft.com/office/officeart/2016/7/layout/AccentHomeChevronProcess"/>
    <dgm:cxn modelId="{11C62EFC-6D2D-493E-A061-D9211DBE0F78}" type="presParOf" srcId="{25799D09-C9F7-4C68-834B-B4309C5C3251}" destId="{3431D79B-2F8C-47F8-944C-9E22499B5BEA}"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89401"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2828369"/>
          <a:ext cx="2189894" cy="652700"/>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053" y="2828369"/>
        <a:ext cx="2108307" cy="652700"/>
      </dsp:txXfrm>
    </dsp:sp>
    <dsp:sp modelId="{810D7AA7-A541-4507-BE7F-36CCF210089F}">
      <dsp:nvSpPr>
        <dsp:cNvPr id="0" name=""/>
        <dsp:cNvSpPr/>
      </dsp:nvSpPr>
      <dsp:spPr>
        <a:xfrm>
          <a:off x="177245" y="975382"/>
          <a:ext cx="1778194" cy="1747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b="0" i="0" u="none" kern="1200" dirty="0"/>
            <a:t>To start a presentation, go to the Slide Show tab, and select From Beginning.</a:t>
          </a:r>
          <a:endParaRPr lang="en-US" sz="1300" kern="1200" dirty="0"/>
        </a:p>
      </dsp:txBody>
      <dsp:txXfrm>
        <a:off x="177245" y="975382"/>
        <a:ext cx="1778194" cy="1747872"/>
      </dsp:txXfrm>
    </dsp:sp>
    <dsp:sp modelId="{E41E7729-FD3F-426D-804C-45BD60BD762D}">
      <dsp:nvSpPr>
        <dsp:cNvPr id="0" name=""/>
        <dsp:cNvSpPr/>
      </dsp:nvSpPr>
      <dsp:spPr>
        <a:xfrm rot="5400000">
          <a:off x="1190998"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2828369"/>
          <a:ext cx="2189894" cy="652700"/>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245628" y="2828369"/>
        <a:ext cx="1863544" cy="652700"/>
      </dsp:txXfrm>
    </dsp:sp>
    <dsp:sp modelId="{5E07F9E4-149C-4A89-848F-4ABDD305F0C5}">
      <dsp:nvSpPr>
        <dsp:cNvPr id="0" name=""/>
        <dsp:cNvSpPr/>
      </dsp:nvSpPr>
      <dsp:spPr>
        <a:xfrm>
          <a:off x="2257644"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b="0" i="0" u="none" kern="1200" dirty="0"/>
            <a:t>To display Presenter view, in Slide Show view, on the control bar at the bottom left select the three dots, and then Show Presenter View. </a:t>
          </a:r>
          <a:endParaRPr lang="en-US" sz="1300" kern="1200" dirty="0"/>
        </a:p>
      </dsp:txBody>
      <dsp:txXfrm>
        <a:off x="2257644" y="975382"/>
        <a:ext cx="1778194" cy="1348238"/>
      </dsp:txXfrm>
    </dsp:sp>
    <dsp:sp modelId="{473F2067-7126-4D56-A328-5A8CFD3D8D52}">
      <dsp:nvSpPr>
        <dsp:cNvPr id="0" name=""/>
        <dsp:cNvSpPr/>
      </dsp:nvSpPr>
      <dsp:spPr>
        <a:xfrm rot="5400000">
          <a:off x="3271397"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2828369"/>
          <a:ext cx="2189894" cy="652700"/>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326027" y="2828369"/>
        <a:ext cx="1863544" cy="652700"/>
      </dsp:txXfrm>
    </dsp:sp>
    <dsp:sp modelId="{FD7B29F2-0D66-4B4B-BC8A-82DA23575305}">
      <dsp:nvSpPr>
        <dsp:cNvPr id="0" name=""/>
        <dsp:cNvSpPr/>
      </dsp:nvSpPr>
      <dsp:spPr>
        <a:xfrm>
          <a:off x="4338044"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b="0" i="0" u="none" kern="1200" dirty="0"/>
            <a:t>During your presentation, the speaker notes are visible on your monitor, but aren't visible to the audience. </a:t>
          </a:r>
          <a:endParaRPr lang="en-US" sz="1300" kern="1200" dirty="0"/>
        </a:p>
      </dsp:txBody>
      <dsp:txXfrm>
        <a:off x="4338044" y="975382"/>
        <a:ext cx="1778194" cy="1348238"/>
      </dsp:txXfrm>
    </dsp:sp>
    <dsp:sp modelId="{BD197507-42F5-48B9-9315-23CACFFF3675}">
      <dsp:nvSpPr>
        <dsp:cNvPr id="0" name=""/>
        <dsp:cNvSpPr/>
      </dsp:nvSpPr>
      <dsp:spPr>
        <a:xfrm rot="5400000">
          <a:off x="5351797"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168447-0BF4-422A-A1D7-60E9D5D6F97E}">
      <dsp:nvSpPr>
        <dsp:cNvPr id="0" name=""/>
        <dsp:cNvSpPr/>
      </dsp:nvSpPr>
      <dsp:spPr>
        <a:xfrm>
          <a:off x="6243252" y="2828369"/>
          <a:ext cx="2189894" cy="652700"/>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406427" y="2828369"/>
        <a:ext cx="1863544" cy="652700"/>
      </dsp:txXfrm>
    </dsp:sp>
    <dsp:sp modelId="{9B4ABCB1-638F-483F-96DC-B7622784705C}">
      <dsp:nvSpPr>
        <dsp:cNvPr id="0" name=""/>
        <dsp:cNvSpPr/>
      </dsp:nvSpPr>
      <dsp:spPr>
        <a:xfrm>
          <a:off x="6418443"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b="0" i="0" u="none" kern="1200" dirty="0"/>
            <a:t>The Notes pane is a box that appears below each slide. Tap it to add notes. </a:t>
          </a:r>
          <a:endParaRPr lang="en-US" sz="1300" kern="1200" dirty="0"/>
        </a:p>
      </dsp:txBody>
      <dsp:txXfrm>
        <a:off x="6418443" y="975382"/>
        <a:ext cx="1778194" cy="1348238"/>
      </dsp:txXfrm>
    </dsp:sp>
    <dsp:sp modelId="{A8C9E24E-77F9-4510-AF9C-53674C0DA19E}">
      <dsp:nvSpPr>
        <dsp:cNvPr id="0" name=""/>
        <dsp:cNvSpPr/>
      </dsp:nvSpPr>
      <dsp:spPr>
        <a:xfrm rot="5400000">
          <a:off x="7432196"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E6863-6AF2-483F-A82D-6D0167F4E2DB}">
      <dsp:nvSpPr>
        <dsp:cNvPr id="0" name=""/>
        <dsp:cNvSpPr/>
      </dsp:nvSpPr>
      <dsp:spPr>
        <a:xfrm>
          <a:off x="8323651" y="2828369"/>
          <a:ext cx="2189894" cy="652700"/>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486826" y="2828369"/>
        <a:ext cx="1863544" cy="652700"/>
      </dsp:txXfrm>
    </dsp:sp>
    <dsp:sp modelId="{92ECEBCF-A17F-46C2-80F1-FEE3C909F9A6}">
      <dsp:nvSpPr>
        <dsp:cNvPr id="0" name=""/>
        <dsp:cNvSpPr/>
      </dsp:nvSpPr>
      <dsp:spPr>
        <a:xfrm>
          <a:off x="8498843"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b="0" i="0" u="none" kern="1200" dirty="0"/>
            <a:t>If you don’t see the Notes pane or it is completely minimized, click Notes on the task bar across the bottom of the PowerPoint window. </a:t>
          </a:r>
          <a:endParaRPr lang="en-US" sz="1300" kern="1200" dirty="0"/>
        </a:p>
      </dsp:txBody>
      <dsp:txXfrm>
        <a:off x="8498843" y="975382"/>
        <a:ext cx="1778194" cy="1348238"/>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81D0A-CD4B-4F1E-B640-D2429066E629}" type="datetimeFigureOut">
              <a:rPr lang="en-US" smtClean="0"/>
              <a:t>1/5/2024</a:t>
            </a:fld>
            <a:endParaRPr lang="en-US"/>
          </a:p>
        </p:txBody>
      </p:sp>
      <p:sp>
        <p:nvSpPr>
          <p:cNvPr id="4" name="Footer Placehold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9DDD1-FB49-4A7F-8D8C-4A92643E61D9}" type="slidenum">
              <a:rPr lang="en-US" smtClean="0"/>
              <a:t>‹#›</a:t>
            </a:fld>
            <a:endParaRPr lang="en-US"/>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DBB17-EEE0-4340-9E5E-33E65E99AD99}" type="datetimeFigureOut">
              <a:rPr lang="en-US" smtClean="0"/>
              <a:t>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AE989-34A2-4477-8CFD-C14743BD7CFB}" type="slidenum">
              <a:rPr lang="en-US" smtClean="0"/>
              <a:t>‹#›</a:t>
            </a:fld>
            <a:endParaRPr lang="en-US"/>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7</a:t>
            </a:fld>
            <a:endParaRPr lang="en-US"/>
          </a:p>
        </p:txBody>
      </p:sp>
    </p:spTree>
    <p:extLst>
      <p:ext uri="{BB962C8B-B14F-4D97-AF65-F5344CB8AC3E}">
        <p14:creationId xmlns:p14="http://schemas.microsoft.com/office/powerpoint/2010/main" val="76087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a:normAutofit/>
          </a:bodyPr>
          <a:lstStyle>
            <a:lvl1pPr algn="ctr">
              <a:defRPr/>
            </a:lvl1pPr>
          </a:lstStyle>
          <a:p>
            <a:r>
              <a:rPr lang="en-US" sz="4000"/>
              <a:t>Click to edit Master title style</a:t>
            </a:r>
            <a:endParaRPr lang="en-US" sz="4000" dirty="0"/>
          </a:p>
        </p:txBody>
      </p:sp>
      <p:sp>
        <p:nvSpPr>
          <p:cNvPr id="9" name="Subtitle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a:normAutofit/>
          </a:bodyPr>
          <a:lstStyle>
            <a:lvl1pPr marL="0" indent="0" algn="ctr">
              <a:buNone/>
              <a:defRPr/>
            </a:lvl1pPr>
          </a:lstStyle>
          <a:p>
            <a:r>
              <a:rPr lang="en-US"/>
              <a:t>Click to edit Master subtitle style</a:t>
            </a:r>
          </a:p>
        </p:txBody>
      </p:sp>
      <p:sp>
        <p:nvSpPr>
          <p:cNvPr id="92" name="Picture Placehold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p>
            <a:r>
              <a:rPr lang="en-US"/>
              <a:t>Click icon to add picture</a:t>
            </a:r>
            <a:endParaRPr lang="en-US" dirty="0"/>
          </a:p>
        </p:txBody>
      </p:sp>
      <p:grpSp>
        <p:nvGrpSpPr>
          <p:cNvPr id="93" name="Group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e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502920"/>
            <a:ext cx="9899930" cy="1325563"/>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4189550" y="1678169"/>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4189551" y="2502081"/>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C6B28BCD-4695-49B4-861A-4EBAAB5FA2B2}"/>
              </a:ext>
            </a:extLst>
          </p:cNvPr>
          <p:cNvSpPr>
            <a:spLocks noGrp="1"/>
          </p:cNvSpPr>
          <p:nvPr>
            <p:ph type="body" sz="quarter" idx="13"/>
          </p:nvPr>
        </p:nvSpPr>
        <p:spPr>
          <a:xfrm>
            <a:off x="7539317"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E24FFCF-8240-4047-B040-925E963392DE}"/>
              </a:ext>
            </a:extLst>
          </p:cNvPr>
          <p:cNvSpPr>
            <a:spLocks noGrp="1"/>
          </p:cNvSpPr>
          <p:nvPr>
            <p:ph sz="quarter" idx="14"/>
          </p:nvPr>
        </p:nvSpPr>
        <p:spPr>
          <a:xfrm>
            <a:off x="7539318" y="2505075"/>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a:lstStyle>
            <a:lvl1pPr>
              <a:defRPr/>
            </a:lvl1pPr>
          </a:lstStyle>
          <a:p>
            <a:r>
              <a:rPr lang="en-US" dirty="0"/>
              <a:t>Click to add title</a:t>
            </a:r>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grpSp>
        <p:nvGrpSpPr>
          <p:cNvPr id="11" name="Group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e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a:lstStyle/>
          <a:p>
            <a:r>
              <a:rPr lang="en-US"/>
              <a:t>Click icon to add picture</a:t>
            </a:r>
          </a:p>
        </p:txBody>
      </p:sp>
      <p:sp>
        <p:nvSpPr>
          <p:cNvPr id="70" name="Content Placehold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a:normAutofit/>
          </a:bodyPr>
          <a:lstStyle>
            <a:lvl1pPr marL="0" indent="0">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a:lstStyle/>
          <a:p>
            <a:r>
              <a:rPr lang="en-US"/>
              <a:t>Sample footer text</a:t>
            </a:r>
            <a:endParaRPr lang="en-US" dirty="0"/>
          </a:p>
        </p:txBody>
      </p:sp>
      <p:sp>
        <p:nvSpPr>
          <p:cNvPr id="51" name="Content Placehold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pPr lvl="0"/>
            <a:r>
              <a:rPr lang="en-US"/>
              <a:t>Click to edit Master text styles</a:t>
            </a:r>
          </a:p>
        </p:txBody>
      </p:sp>
      <p:grpSp>
        <p:nvGrpSpPr>
          <p:cNvPr id="54" name="Group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r>
              <a:rPr lang="en-US"/>
              <a:t>Click icon to add picture</a:t>
            </a:r>
          </a:p>
        </p:txBody>
      </p:sp>
      <p:sp>
        <p:nvSpPr>
          <p:cNvPr id="78" name="Date Placeholder 77">
            <a:extLst>
              <a:ext uri="{FF2B5EF4-FFF2-40B4-BE49-F238E27FC236}">
                <a16:creationId xmlns:a16="http://schemas.microsoft.com/office/drawing/2014/main" id="{95A5B930-F903-41AC-A3CB-51E620277400}"/>
              </a:ext>
            </a:extLst>
          </p:cNvPr>
          <p:cNvSpPr>
            <a:spLocks noGrp="1"/>
          </p:cNvSpPr>
          <p:nvPr>
            <p:ph type="dt" sz="half" idx="14"/>
          </p:nvPr>
        </p:nvSpPr>
        <p:spPr/>
        <p:txBody>
          <a:bodyPr/>
          <a:lstStyle/>
          <a:p>
            <a:r>
              <a:rPr lang="en-US"/>
              <a:t>20XX</a:t>
            </a:r>
            <a:endParaRPr lang="en-US" dirty="0"/>
          </a:p>
        </p:txBody>
      </p:sp>
      <p:sp>
        <p:nvSpPr>
          <p:cNvPr id="81" name="Slide Number Placehold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a:lstStyle>
            <a:lvl1pPr>
              <a:defRPr/>
            </a:lvl1pPr>
          </a:lstStyle>
          <a:p>
            <a:r>
              <a:rPr lang="en-US" dirty="0"/>
              <a:t>Click to add title</a:t>
            </a:r>
          </a:p>
        </p:txBody>
      </p:sp>
      <p:sp>
        <p:nvSpPr>
          <p:cNvPr id="77" name="Footer Placehold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a:lstStyle/>
          <a:p>
            <a:r>
              <a:rPr lang="en-US"/>
              <a:t>Sample footer text</a:t>
            </a:r>
            <a:endParaRPr lang="en-US" dirty="0"/>
          </a:p>
        </p:txBody>
      </p:sp>
      <p:grpSp>
        <p:nvGrpSpPr>
          <p:cNvPr id="12" name="Group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e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a:lstStyle/>
          <a:p>
            <a:r>
              <a:rPr lang="en-US"/>
              <a:t>Click icon to add picture</a:t>
            </a:r>
          </a:p>
        </p:txBody>
      </p:sp>
      <p:sp>
        <p:nvSpPr>
          <p:cNvPr id="73" name="Picture Placehold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a:lstStyle/>
          <a:p>
            <a:r>
              <a:rPr lang="en-US"/>
              <a:t>Click icon to add picture</a:t>
            </a:r>
          </a:p>
        </p:txBody>
      </p:sp>
      <p:sp>
        <p:nvSpPr>
          <p:cNvPr id="76" name="Picture Placehold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a:lstStyle/>
          <a:p>
            <a:r>
              <a:rPr lang="en-US"/>
              <a:t>Click icon to add picture</a:t>
            </a:r>
          </a:p>
        </p:txBody>
      </p:sp>
      <p:sp>
        <p:nvSpPr>
          <p:cNvPr id="11" name="Content Placehold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a:normAutofit/>
          </a:bodyPr>
          <a:lstStyle>
            <a:lvl1pPr marL="0" indent="0">
              <a:buNone/>
              <a:defRPr/>
            </a:lvl1pPr>
          </a:lstStyle>
          <a:p>
            <a:pPr lvl="0"/>
            <a:r>
              <a:rPr lang="en-US"/>
              <a:t>Click to edit Master text styles</a:t>
            </a:r>
          </a:p>
        </p:txBody>
      </p:sp>
      <p:sp>
        <p:nvSpPr>
          <p:cNvPr id="10" name="Date Placeholder 9">
            <a:extLst>
              <a:ext uri="{FF2B5EF4-FFF2-40B4-BE49-F238E27FC236}">
                <a16:creationId xmlns:a16="http://schemas.microsoft.com/office/drawing/2014/main" id="{B1CBAE94-142D-437D-93CC-2DA9963C18CB}"/>
              </a:ext>
            </a:extLst>
          </p:cNvPr>
          <p:cNvSpPr>
            <a:spLocks noGrp="1"/>
          </p:cNvSpPr>
          <p:nvPr>
            <p:ph type="dt" sz="half" idx="17"/>
          </p:nvPr>
        </p:nvSpPr>
        <p:spPr/>
        <p:txBody>
          <a:bodyPr/>
          <a:lstStyle/>
          <a:p>
            <a:r>
              <a:rPr lang="en-US"/>
              <a:t>20XX</a:t>
            </a:r>
            <a:endParaRPr lang="en-US" dirty="0"/>
          </a:p>
        </p:txBody>
      </p:sp>
      <p:sp>
        <p:nvSpPr>
          <p:cNvPr id="78" name="Slide Number Placehold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e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a:lstStyle>
            <a:lvl1pPr>
              <a:defRPr/>
            </a:lvl1pPr>
          </a:lstStyle>
          <a:p>
            <a:r>
              <a:rPr lang="en-US" dirty="0"/>
              <a:t>Click to add title</a:t>
            </a:r>
          </a:p>
        </p:txBody>
      </p:sp>
      <p:sp>
        <p:nvSpPr>
          <p:cNvPr id="65" name="Footer Placehold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a:lstStyle/>
          <a:p>
            <a:r>
              <a:rPr lang="en-US"/>
              <a:t>Sample footer text</a:t>
            </a:r>
            <a:endParaRPr lang="en-US" dirty="0"/>
          </a:p>
        </p:txBody>
      </p:sp>
      <p:sp>
        <p:nvSpPr>
          <p:cNvPr id="8" name="Content Placehold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a:lstStyle>
            <a:lvl1pPr marL="0" indent="0">
              <a:buNone/>
              <a:defRPr/>
            </a:lvl1pPr>
          </a:lstStyle>
          <a:p>
            <a:pPr lvl="0"/>
            <a:r>
              <a:rPr lang="en-US"/>
              <a:t>Click to edit Master text styles</a:t>
            </a:r>
          </a:p>
        </p:txBody>
      </p:sp>
      <p:sp>
        <p:nvSpPr>
          <p:cNvPr id="68" name="Picture Placehold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a:lstStyle/>
          <a:p>
            <a:r>
              <a:rPr lang="en-US"/>
              <a:t>Click icon to add picture</a:t>
            </a:r>
            <a:endParaRPr lang="en-US" dirty="0"/>
          </a:p>
        </p:txBody>
      </p:sp>
      <p:sp>
        <p:nvSpPr>
          <p:cNvPr id="69" name="Picture Placehold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a:lstStyle/>
          <a:p>
            <a:r>
              <a:rPr lang="en-US"/>
              <a:t>Click icon to add picture</a:t>
            </a:r>
            <a:endParaRPr lang="en-US" dirty="0"/>
          </a:p>
        </p:txBody>
      </p:sp>
      <p:sp>
        <p:nvSpPr>
          <p:cNvPr id="70" name="Picture Placehold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a:lstStyle/>
          <a:p>
            <a:r>
              <a:rPr lang="en-US"/>
              <a:t>Click icon to add picture</a:t>
            </a:r>
            <a:endParaRPr lang="en-US" dirty="0"/>
          </a:p>
        </p:txBody>
      </p:sp>
      <p:sp>
        <p:nvSpPr>
          <p:cNvPr id="64" name="Date Placeholder 63">
            <a:extLst>
              <a:ext uri="{FF2B5EF4-FFF2-40B4-BE49-F238E27FC236}">
                <a16:creationId xmlns:a16="http://schemas.microsoft.com/office/drawing/2014/main" id="{F8ECD487-3BB5-4CD7-ACBE-C3B1BC1E3CBE}"/>
              </a:ext>
            </a:extLst>
          </p:cNvPr>
          <p:cNvSpPr>
            <a:spLocks noGrp="1"/>
          </p:cNvSpPr>
          <p:nvPr>
            <p:ph type="dt" sz="half" idx="16"/>
          </p:nvPr>
        </p:nvSpPr>
        <p:spPr/>
        <p:txBody>
          <a:bodyPr/>
          <a:lstStyle/>
          <a:p>
            <a:r>
              <a:rPr lang="en-US"/>
              <a:t>20XX</a:t>
            </a:r>
            <a:endParaRPr lang="en-US" dirty="0"/>
          </a:p>
        </p:txBody>
      </p:sp>
      <p:sp>
        <p:nvSpPr>
          <p:cNvPr id="67" name="Slide Number Placehold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09">
            <a:extLst>
              <a:ext uri="{FF2B5EF4-FFF2-40B4-BE49-F238E27FC236}">
                <a16:creationId xmlns:a16="http://schemas.microsoft.com/office/drawing/2014/main" id="{045DFF27-9F42-4923-B93C-EFA3F265CAD0}"/>
              </a:ext>
            </a:extLst>
          </p:cNvPr>
          <p:cNvSpPr>
            <a:spLocks noGrp="1"/>
          </p:cNvSpPr>
          <p:nvPr>
            <p:ph type="title"/>
          </p:nvPr>
        </p:nvSpPr>
        <p:spPr>
          <a:xfrm>
            <a:off x="2066544" y="4937760"/>
            <a:ext cx="8028432" cy="886968"/>
          </a:xfrm>
        </p:spPr>
        <p:txBody>
          <a:bodyPr/>
          <a:lstStyle>
            <a:lvl1pPr algn="ctr">
              <a:defRPr/>
            </a:lvl1pPr>
          </a:lstStyle>
          <a:p>
            <a:r>
              <a:rPr lang="en-US"/>
              <a:t>Click to edit Master title style</a:t>
            </a:r>
            <a:endParaRPr lang="en-US" dirty="0"/>
          </a:p>
        </p:txBody>
      </p:sp>
      <p:sp>
        <p:nvSpPr>
          <p:cNvPr id="8" name="Subtitle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a:normAutofit/>
          </a:bodyPr>
          <a:lstStyle>
            <a:lvl1pPr marL="0" indent="0" algn="ctr">
              <a:buNone/>
              <a:defRPr/>
            </a:lvl1pPr>
          </a:lstStyle>
          <a:p>
            <a:r>
              <a:rPr lang="en-US" sz="1200"/>
              <a:t>Click to edit Master subtitle style</a:t>
            </a:r>
            <a:endParaRPr lang="en-US" sz="1200" dirty="0"/>
          </a:p>
        </p:txBody>
      </p:sp>
      <p:sp>
        <p:nvSpPr>
          <p:cNvPr id="111" name="Picture Placehold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a:noAutofit/>
          </a:bodyPr>
          <a:lstStyle/>
          <a:p>
            <a:r>
              <a:rPr lang="en-US"/>
              <a:t>Click icon to add picture</a:t>
            </a:r>
          </a:p>
        </p:txBody>
      </p:sp>
      <p:grpSp>
        <p:nvGrpSpPr>
          <p:cNvPr id="112" name="Group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e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Free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le 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219532-144E-4984-AA0F-53AA4049BE36}"/>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e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4" name="Picture Placehold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a:lstStyle/>
          <a:p>
            <a:r>
              <a:rPr lang="en-US"/>
              <a:t>Click icon to add picture</a:t>
            </a:r>
          </a:p>
        </p:txBody>
      </p:sp>
      <p:sp>
        <p:nvSpPr>
          <p:cNvPr id="6" name="Title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a:lstStyle>
            <a:lvl1pPr>
              <a:defRPr sz="3200">
                <a:effectLst/>
              </a:defRPr>
            </a:lvl1pPr>
          </a:lstStyle>
          <a:p>
            <a:r>
              <a:rPr lang="en-US" dirty="0"/>
              <a:t>Click to add title</a:t>
            </a:r>
          </a:p>
        </p:txBody>
      </p:sp>
      <p:sp>
        <p:nvSpPr>
          <p:cNvPr id="96" name="Subtitle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anchor="t" anchorCtr="0"/>
          <a:lstStyle>
            <a:lvl1pPr marL="0" indent="0">
              <a:buNone/>
              <a:defRPr/>
            </a:lvl1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sp>
        <p:nvSpPr>
          <p:cNvPr id="128" name="Picture Placehold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29" name="Picture Placehold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0" name="Picture Placehold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1" name="Picture Placehold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2" name="Text Placehold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anchor="b" anchorCtr="0"/>
          <a:lstStyle>
            <a:lvl1pPr>
              <a:buNone/>
              <a:defRPr sz="2000" b="1">
                <a:solidFill>
                  <a:schemeClr val="tx2"/>
                </a:solidFill>
              </a:defRPr>
            </a:lvl1pPr>
          </a:lstStyle>
          <a:p>
            <a:pPr lvl="0"/>
            <a:r>
              <a:rPr lang="en-US" dirty="0"/>
              <a:t>Name</a:t>
            </a:r>
          </a:p>
        </p:txBody>
      </p:sp>
      <p:sp>
        <p:nvSpPr>
          <p:cNvPr id="125" name="Text Placehold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4" name="Text Placehold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anchor="b" anchorCtr="0"/>
          <a:lstStyle>
            <a:lvl1pPr>
              <a:buNone/>
              <a:defRPr sz="2000" b="1">
                <a:solidFill>
                  <a:schemeClr val="tx2"/>
                </a:solidFill>
              </a:defRPr>
            </a:lvl1pPr>
          </a:lstStyle>
          <a:p>
            <a:pPr lvl="0"/>
            <a:r>
              <a:rPr lang="en-US" dirty="0"/>
              <a:t>Name</a:t>
            </a:r>
          </a:p>
        </p:txBody>
      </p:sp>
      <p:sp>
        <p:nvSpPr>
          <p:cNvPr id="133" name="Text Placehold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6" name="Text Placehold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5" name="Text Placehold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8" name="Text Placehold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7" name="Text Placehold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27" name="Date Placehold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a:lstStyle/>
          <a:p>
            <a:fld id="{4C8B8A27-DF03-4546-BA93-21C967D57E5C}" type="slidenum">
              <a:rPr lang="en-US" smtClean="0"/>
              <a:t>‹#›</a:t>
            </a:fld>
            <a:endParaRPr lang="en-US"/>
          </a:p>
        </p:txBody>
      </p:sp>
      <p:grpSp>
        <p:nvGrpSpPr>
          <p:cNvPr id="139" name="Group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e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melin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a:lstStyle>
            <a:lvl1pPr>
              <a:defRPr/>
            </a:lvl1pPr>
          </a:lstStyle>
          <a:p>
            <a:r>
              <a:rPr lang="en-US" dirty="0"/>
              <a:t>Click to add title</a:t>
            </a:r>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a:t>Sample footer text</a:t>
            </a:r>
          </a:p>
        </p:txBody>
      </p:sp>
      <p:sp>
        <p:nvSpPr>
          <p:cNvPr id="8" name="Content Placeholder 7" descr="Content Placeholder Timeline">
            <a:extLst>
              <a:ext uri="{FF2B5EF4-FFF2-40B4-BE49-F238E27FC236}">
                <a16:creationId xmlns:a16="http://schemas.microsoft.com/office/drawing/2014/main" id="{25C75F2E-0C6C-4210-B94C-420773FE456F}"/>
              </a:ext>
            </a:extLst>
          </p:cNvPr>
          <p:cNvSpPr>
            <a:spLocks noGrp="1"/>
          </p:cNvSpPr>
          <p:nvPr>
            <p:ph sz="quarter" idx="13"/>
          </p:nvPr>
        </p:nvSpPr>
        <p:spPr>
          <a:xfrm>
            <a:off x="838200"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r>
              <a:rPr lang="en-US"/>
              <a:t>20XX</a:t>
            </a:r>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5A76F-8510-42C8-9448-9AA67E1E5548}"/>
              </a:ext>
            </a:extLst>
          </p:cNvPr>
          <p:cNvSpPr>
            <a:spLocks noGrp="1"/>
          </p:cNvSpPr>
          <p:nvPr>
            <p:ph type="ctrTitle"/>
          </p:nvPr>
        </p:nvSpPr>
        <p:spPr>
          <a:xfrm>
            <a:off x="3785812" y="2522070"/>
            <a:ext cx="4606621" cy="1533098"/>
          </a:xfrm>
        </p:spPr>
        <p:txBody>
          <a:bodyPr/>
          <a:lstStyle/>
          <a:p>
            <a:r>
              <a:rPr lang="en-US" dirty="0"/>
              <a:t>Presentation title</a:t>
            </a:r>
          </a:p>
        </p:txBody>
      </p:sp>
      <p:sp>
        <p:nvSpPr>
          <p:cNvPr id="4" name="Subtitle 3">
            <a:extLst>
              <a:ext uri="{FF2B5EF4-FFF2-40B4-BE49-F238E27FC236}">
                <a16:creationId xmlns:a16="http://schemas.microsoft.com/office/drawing/2014/main" id="{698C8D7F-7438-4D26-913F-386C46308A45}"/>
              </a:ext>
            </a:extLst>
          </p:cNvPr>
          <p:cNvSpPr>
            <a:spLocks noGrp="1"/>
          </p:cNvSpPr>
          <p:nvPr>
            <p:ph type="subTitle" idx="1"/>
          </p:nvPr>
        </p:nvSpPr>
        <p:spPr>
          <a:xfrm>
            <a:off x="3848670" y="4155083"/>
            <a:ext cx="4490112" cy="553395"/>
          </a:xfrm>
        </p:spPr>
        <p:txBody>
          <a:bodyPr/>
          <a:lstStyle/>
          <a:p>
            <a:r>
              <a:rPr lang="en-US" dirty="0"/>
              <a:t>Presenter name</a:t>
            </a:r>
          </a:p>
        </p:txBody>
      </p:sp>
      <p:pic>
        <p:nvPicPr>
          <p:cNvPr id="100" name="Picture Placeholder 99" descr="Photo of a beach with a paddleboarder in the background&#10;">
            <a:extLst>
              <a:ext uri="{FF2B5EF4-FFF2-40B4-BE49-F238E27FC236}">
                <a16:creationId xmlns:a16="http://schemas.microsoft.com/office/drawing/2014/main" id="{BEFE2176-37D6-418A-AD49-4B0D396F24CC}"/>
              </a:ext>
            </a:extLst>
          </p:cNvPr>
          <p:cNvPicPr>
            <a:picLocks noGrp="1" noChangeAspect="1"/>
          </p:cNvPicPr>
          <p:nvPr>
            <p:ph type="pic" sz="quarter" idx="13"/>
          </p:nvPr>
        </p:nvPicPr>
        <p:blipFill rotWithShape="1">
          <a:blip r:embed="rId2"/>
          <a:srcRect t="7802" b="7802"/>
          <a:stretch/>
        </p:blipFill>
        <p:spPr>
          <a:xfrm>
            <a:off x="1539" y="8"/>
            <a:ext cx="12188938" cy="6857992"/>
          </a:xfrm>
        </p:spPr>
      </p:pic>
    </p:spTree>
    <p:extLst>
      <p:ext uri="{BB962C8B-B14F-4D97-AF65-F5344CB8AC3E}">
        <p14:creationId xmlns:p14="http://schemas.microsoft.com/office/powerpoint/2010/main" val="2735627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436C-00F2-4DA9-AD04-C9D27F2C1E59}"/>
              </a:ext>
            </a:extLst>
          </p:cNvPr>
          <p:cNvSpPr>
            <a:spLocks noGrp="1"/>
          </p:cNvSpPr>
          <p:nvPr>
            <p:ph type="title"/>
          </p:nvPr>
        </p:nvSpPr>
        <p:spPr>
          <a:xfrm>
            <a:off x="841248" y="502920"/>
            <a:ext cx="9902952" cy="1325563"/>
          </a:xfrm>
        </p:spPr>
        <p:txBody>
          <a:bodyPr/>
          <a:lstStyle/>
          <a:p>
            <a:r>
              <a:rPr lang="en-US" dirty="0"/>
              <a:t>Content</a:t>
            </a:r>
          </a:p>
        </p:txBody>
      </p:sp>
      <p:sp>
        <p:nvSpPr>
          <p:cNvPr id="3" name="Text Placeholder 2">
            <a:extLst>
              <a:ext uri="{FF2B5EF4-FFF2-40B4-BE49-F238E27FC236}">
                <a16:creationId xmlns:a16="http://schemas.microsoft.com/office/drawing/2014/main" id="{985009F9-B014-4D7E-A8DE-2F50474D83E3}"/>
              </a:ext>
            </a:extLst>
          </p:cNvPr>
          <p:cNvSpPr>
            <a:spLocks noGrp="1"/>
          </p:cNvSpPr>
          <p:nvPr>
            <p:ph type="body" idx="1"/>
          </p:nvPr>
        </p:nvSpPr>
        <p:spPr>
          <a:xfrm>
            <a:off x="839789" y="1681163"/>
            <a:ext cx="4872132" cy="823912"/>
          </a:xfrm>
        </p:spPr>
        <p:txBody>
          <a:bodyPr/>
          <a:lstStyle/>
          <a:p>
            <a:r>
              <a:rPr lang="en-US" dirty="0"/>
              <a:t>Subtitle</a:t>
            </a:r>
          </a:p>
        </p:txBody>
      </p:sp>
      <p:sp>
        <p:nvSpPr>
          <p:cNvPr id="4" name="Content Placeholder 3">
            <a:extLst>
              <a:ext uri="{FF2B5EF4-FFF2-40B4-BE49-F238E27FC236}">
                <a16:creationId xmlns:a16="http://schemas.microsoft.com/office/drawing/2014/main" id="{29F4678E-3F5A-41D4-8F41-8EE987306AB0}"/>
              </a:ext>
            </a:extLst>
          </p:cNvPr>
          <p:cNvSpPr>
            <a:spLocks noGrp="1"/>
          </p:cNvSpPr>
          <p:nvPr>
            <p:ph sz="half" idx="2"/>
          </p:nvPr>
        </p:nvSpPr>
        <p:spPr>
          <a:xfrm>
            <a:off x="839787" y="2510632"/>
            <a:ext cx="4872133" cy="3684588"/>
          </a:xfrm>
        </p:spPr>
        <p:txBody>
          <a:bodyPr>
            <a:normAutofit/>
          </a:bodyPr>
          <a:lstStyle/>
          <a:p>
            <a:r>
              <a:rPr lang="en-US" sz="1700" dirty="0"/>
              <a:t>Add text, images, art, and videos. </a:t>
            </a:r>
          </a:p>
          <a:p>
            <a:r>
              <a:rPr lang="en-US" sz="1700" dirty="0"/>
              <a:t>Add transitions, animations, and motion. </a:t>
            </a:r>
          </a:p>
          <a:p>
            <a:r>
              <a:rPr lang="en-US" sz="1700" dirty="0"/>
              <a:t>Save to OneDrive, to get to your presentations from your computer, tablet, or phone. </a:t>
            </a:r>
          </a:p>
        </p:txBody>
      </p:sp>
      <p:sp>
        <p:nvSpPr>
          <p:cNvPr id="5" name="Text Placeholder 4">
            <a:extLst>
              <a:ext uri="{FF2B5EF4-FFF2-40B4-BE49-F238E27FC236}">
                <a16:creationId xmlns:a16="http://schemas.microsoft.com/office/drawing/2014/main" id="{FF47E8F3-5172-41E5-B03D-F68454301B7E}"/>
              </a:ext>
            </a:extLst>
          </p:cNvPr>
          <p:cNvSpPr>
            <a:spLocks noGrp="1"/>
          </p:cNvSpPr>
          <p:nvPr>
            <p:ph type="body" sz="quarter" idx="3"/>
          </p:nvPr>
        </p:nvSpPr>
        <p:spPr>
          <a:xfrm>
            <a:off x="5889809" y="1681163"/>
            <a:ext cx="4849909" cy="823912"/>
          </a:xfrm>
        </p:spPr>
        <p:txBody>
          <a:bodyPr/>
          <a:lstStyle/>
          <a:p>
            <a:r>
              <a:rPr lang="en-US" dirty="0"/>
              <a:t>subtitle</a:t>
            </a:r>
          </a:p>
        </p:txBody>
      </p:sp>
      <p:sp>
        <p:nvSpPr>
          <p:cNvPr id="6" name="Content Placeholder 5">
            <a:extLst>
              <a:ext uri="{FF2B5EF4-FFF2-40B4-BE49-F238E27FC236}">
                <a16:creationId xmlns:a16="http://schemas.microsoft.com/office/drawing/2014/main" id="{BA7E34FA-0C58-408D-AA1F-21168D5CF2CF}"/>
              </a:ext>
            </a:extLst>
          </p:cNvPr>
          <p:cNvSpPr>
            <a:spLocks noGrp="1"/>
          </p:cNvSpPr>
          <p:nvPr>
            <p:ph sz="quarter" idx="4"/>
          </p:nvPr>
        </p:nvSpPr>
        <p:spPr>
          <a:xfrm>
            <a:off x="5889810" y="2505075"/>
            <a:ext cx="4872134" cy="3684588"/>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9" name="Slide Number Placeholder 8">
            <a:extLst>
              <a:ext uri="{FF2B5EF4-FFF2-40B4-BE49-F238E27FC236}">
                <a16:creationId xmlns:a16="http://schemas.microsoft.com/office/drawing/2014/main" id="{BFD50734-6C26-41F2-B8EC-F05061FC9C86}"/>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10</a:t>
            </a:fld>
            <a:endParaRPr lang="en-US"/>
          </a:p>
        </p:txBody>
      </p:sp>
      <p:sp>
        <p:nvSpPr>
          <p:cNvPr id="7" name="Date Placeholder 6">
            <a:extLst>
              <a:ext uri="{FF2B5EF4-FFF2-40B4-BE49-F238E27FC236}">
                <a16:creationId xmlns:a16="http://schemas.microsoft.com/office/drawing/2014/main" id="{C7610C77-456B-46B5-9440-9F56691451F8}"/>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25A3475D-74AF-46E9-904E-09A955AB127D}"/>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424252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0B0F-C0B3-4791-B979-B988B3542A02}"/>
              </a:ext>
            </a:extLst>
          </p:cNvPr>
          <p:cNvSpPr>
            <a:spLocks noGrp="1"/>
          </p:cNvSpPr>
          <p:nvPr>
            <p:ph type="title"/>
          </p:nvPr>
        </p:nvSpPr>
        <p:spPr>
          <a:xfrm>
            <a:off x="839788" y="502920"/>
            <a:ext cx="9899930" cy="1325563"/>
          </a:xfrm>
        </p:spPr>
        <p:txBody>
          <a:bodyPr/>
          <a:lstStyle/>
          <a:p>
            <a:r>
              <a:rPr lang="en-US"/>
              <a:t>Content </a:t>
            </a:r>
            <a:r>
              <a:rPr lang="en-US" dirty="0"/>
              <a:t>	</a:t>
            </a:r>
          </a:p>
        </p:txBody>
      </p:sp>
      <p:sp>
        <p:nvSpPr>
          <p:cNvPr id="3" name="Text Placeholder 2">
            <a:extLst>
              <a:ext uri="{FF2B5EF4-FFF2-40B4-BE49-F238E27FC236}">
                <a16:creationId xmlns:a16="http://schemas.microsoft.com/office/drawing/2014/main" id="{56F3699B-7DD8-4E6A-ACA2-16AE72B2EB17}"/>
              </a:ext>
            </a:extLst>
          </p:cNvPr>
          <p:cNvSpPr>
            <a:spLocks noGrp="1"/>
          </p:cNvSpPr>
          <p:nvPr>
            <p:ph type="body" idx="1"/>
          </p:nvPr>
        </p:nvSpPr>
        <p:spPr>
          <a:xfrm>
            <a:off x="839789" y="1681163"/>
            <a:ext cx="3200400" cy="823912"/>
          </a:xfrm>
        </p:spPr>
        <p:txBody>
          <a:bodyPr/>
          <a:lstStyle/>
          <a:p>
            <a:r>
              <a:rPr lang="en-US" dirty="0"/>
              <a:t>subtitle</a:t>
            </a:r>
          </a:p>
        </p:txBody>
      </p:sp>
      <p:sp>
        <p:nvSpPr>
          <p:cNvPr id="4" name="Content Placeholder 3">
            <a:extLst>
              <a:ext uri="{FF2B5EF4-FFF2-40B4-BE49-F238E27FC236}">
                <a16:creationId xmlns:a16="http://schemas.microsoft.com/office/drawing/2014/main" id="{60033FB3-AFD2-423B-9483-DDE293101CBF}"/>
              </a:ext>
            </a:extLst>
          </p:cNvPr>
          <p:cNvSpPr>
            <a:spLocks noGrp="1"/>
          </p:cNvSpPr>
          <p:nvPr>
            <p:ph sz="half" idx="2"/>
          </p:nvPr>
        </p:nvSpPr>
        <p:spPr>
          <a:xfrm>
            <a:off x="839787" y="2510632"/>
            <a:ext cx="3200400" cy="3684588"/>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2B22605A-7656-481A-BADE-35F56EC563C8}"/>
              </a:ext>
            </a:extLst>
          </p:cNvPr>
          <p:cNvSpPr>
            <a:spLocks noGrp="1"/>
          </p:cNvSpPr>
          <p:nvPr>
            <p:ph type="body" sz="quarter" idx="3"/>
          </p:nvPr>
        </p:nvSpPr>
        <p:spPr>
          <a:xfrm>
            <a:off x="4189550" y="1678169"/>
            <a:ext cx="3200400" cy="823912"/>
          </a:xfrm>
        </p:spPr>
        <p:txBody>
          <a:bodyPr/>
          <a:lstStyle/>
          <a:p>
            <a:r>
              <a:rPr lang="en-US" dirty="0"/>
              <a:t>subtitle</a:t>
            </a:r>
          </a:p>
        </p:txBody>
      </p:sp>
      <p:sp>
        <p:nvSpPr>
          <p:cNvPr id="6" name="Content Placeholder 5">
            <a:extLst>
              <a:ext uri="{FF2B5EF4-FFF2-40B4-BE49-F238E27FC236}">
                <a16:creationId xmlns:a16="http://schemas.microsoft.com/office/drawing/2014/main" id="{38834751-71C4-40A4-9120-60D6FEB17E55}"/>
              </a:ext>
            </a:extLst>
          </p:cNvPr>
          <p:cNvSpPr>
            <a:spLocks noGrp="1"/>
          </p:cNvSpPr>
          <p:nvPr>
            <p:ph sz="quarter" idx="4"/>
          </p:nvPr>
        </p:nvSpPr>
        <p:spPr>
          <a:xfrm>
            <a:off x="4189551" y="2502081"/>
            <a:ext cx="3200400" cy="3684588"/>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7" name="Text Placeholder 6">
            <a:extLst>
              <a:ext uri="{FF2B5EF4-FFF2-40B4-BE49-F238E27FC236}">
                <a16:creationId xmlns:a16="http://schemas.microsoft.com/office/drawing/2014/main" id="{179119EB-4550-4F61-9114-03E754C69F37}"/>
              </a:ext>
            </a:extLst>
          </p:cNvPr>
          <p:cNvSpPr>
            <a:spLocks noGrp="1"/>
          </p:cNvSpPr>
          <p:nvPr>
            <p:ph type="body" sz="quarter" idx="13"/>
          </p:nvPr>
        </p:nvSpPr>
        <p:spPr>
          <a:xfrm>
            <a:off x="7539317" y="1681163"/>
            <a:ext cx="3200400" cy="823912"/>
          </a:xfrm>
        </p:spPr>
        <p:txBody>
          <a:bodyPr/>
          <a:lstStyle/>
          <a:p>
            <a:r>
              <a:rPr lang="en-US" dirty="0"/>
              <a:t>subtitle</a:t>
            </a:r>
          </a:p>
        </p:txBody>
      </p:sp>
      <p:sp>
        <p:nvSpPr>
          <p:cNvPr id="8" name="Content Placeholder 7">
            <a:extLst>
              <a:ext uri="{FF2B5EF4-FFF2-40B4-BE49-F238E27FC236}">
                <a16:creationId xmlns:a16="http://schemas.microsoft.com/office/drawing/2014/main" id="{89D19D23-B255-480F-812B-FA6CEBC4D8BF}"/>
              </a:ext>
            </a:extLst>
          </p:cNvPr>
          <p:cNvSpPr>
            <a:spLocks noGrp="1"/>
          </p:cNvSpPr>
          <p:nvPr>
            <p:ph sz="quarter" idx="14"/>
          </p:nvPr>
        </p:nvSpPr>
        <p:spPr>
          <a:xfrm>
            <a:off x="7539318" y="2505075"/>
            <a:ext cx="3200400" cy="3684588"/>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24" name="Slide Number Placeholder 23">
            <a:extLst>
              <a:ext uri="{FF2B5EF4-FFF2-40B4-BE49-F238E27FC236}">
                <a16:creationId xmlns:a16="http://schemas.microsoft.com/office/drawing/2014/main" id="{33C4C8AE-D173-4A3E-8328-61A6F80C7BD5}"/>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11</a:t>
            </a:fld>
            <a:endParaRPr lang="en-US"/>
          </a:p>
        </p:txBody>
      </p:sp>
      <p:sp>
        <p:nvSpPr>
          <p:cNvPr id="9" name="Date Placeholder 8">
            <a:extLst>
              <a:ext uri="{FF2B5EF4-FFF2-40B4-BE49-F238E27FC236}">
                <a16:creationId xmlns:a16="http://schemas.microsoft.com/office/drawing/2014/main" id="{74E69AEB-0C59-4EBE-B69C-E443AD2EEFC5}"/>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3417C4E4-09F6-4DEB-86B0-3C17E4A6BED3}"/>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137829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E1EE-972C-490D-A0BE-895E9CAE803F}"/>
              </a:ext>
            </a:extLst>
          </p:cNvPr>
          <p:cNvSpPr>
            <a:spLocks noGrp="1"/>
          </p:cNvSpPr>
          <p:nvPr>
            <p:ph type="title"/>
          </p:nvPr>
        </p:nvSpPr>
        <p:spPr>
          <a:xfrm>
            <a:off x="6931152" y="576072"/>
            <a:ext cx="4389120" cy="1344168"/>
          </a:xfrm>
        </p:spPr>
        <p:txBody>
          <a:bodyPr/>
          <a:lstStyle/>
          <a:p>
            <a:r>
              <a:rPr lang="en-US" dirty="0"/>
              <a:t>Summary</a:t>
            </a:r>
          </a:p>
        </p:txBody>
      </p:sp>
      <p:pic>
        <p:nvPicPr>
          <p:cNvPr id="11" name="Picture Placeholder 10" descr="Photo of a beach sunset">
            <a:extLst>
              <a:ext uri="{FF2B5EF4-FFF2-40B4-BE49-F238E27FC236}">
                <a16:creationId xmlns:a16="http://schemas.microsoft.com/office/drawing/2014/main" id="{8F1C72BF-FAF6-4E89-B36D-E1CA3A77C99E}"/>
              </a:ext>
            </a:extLst>
          </p:cNvPr>
          <p:cNvPicPr>
            <a:picLocks noGrp="1" noChangeAspect="1"/>
          </p:cNvPicPr>
          <p:nvPr>
            <p:ph type="pic" sz="quarter" idx="13"/>
          </p:nvPr>
        </p:nvPicPr>
        <p:blipFill rotWithShape="1">
          <a:blip r:embed="rId2"/>
          <a:srcRect t="2995" b="2995"/>
          <a:stretch/>
        </p:blipFill>
        <p:spPr>
          <a:xfrm>
            <a:off x="1673352" y="1572768"/>
            <a:ext cx="2743200" cy="1719072"/>
          </a:xfrm>
        </p:spPr>
      </p:pic>
      <p:pic>
        <p:nvPicPr>
          <p:cNvPr id="8" name="Picture Placeholder 7" descr="Photo of a wave">
            <a:extLst>
              <a:ext uri="{FF2B5EF4-FFF2-40B4-BE49-F238E27FC236}">
                <a16:creationId xmlns:a16="http://schemas.microsoft.com/office/drawing/2014/main" id="{54A933EE-05F4-47E0-B113-902DE3F8E304}"/>
              </a:ext>
            </a:extLst>
          </p:cNvPr>
          <p:cNvPicPr>
            <a:picLocks noGrp="1" noChangeAspect="1"/>
          </p:cNvPicPr>
          <p:nvPr>
            <p:ph type="pic" sz="quarter" idx="14"/>
          </p:nvPr>
        </p:nvPicPr>
        <p:blipFill rotWithShape="1">
          <a:blip r:embed="rId3"/>
          <a:srcRect t="2995" b="2995"/>
          <a:stretch/>
        </p:blipFill>
        <p:spPr>
          <a:xfrm>
            <a:off x="1673352" y="3575304"/>
            <a:ext cx="2743200" cy="1719072"/>
          </a:xfrm>
        </p:spPr>
      </p:pic>
      <p:sp>
        <p:nvSpPr>
          <p:cNvPr id="3" name="Content Placeholder 2">
            <a:extLst>
              <a:ext uri="{FF2B5EF4-FFF2-40B4-BE49-F238E27FC236}">
                <a16:creationId xmlns:a16="http://schemas.microsoft.com/office/drawing/2014/main" id="{8917F14E-EDCE-469B-AEC8-DACF0B59B38E}"/>
              </a:ext>
            </a:extLst>
          </p:cNvPr>
          <p:cNvSpPr>
            <a:spLocks noGrp="1"/>
          </p:cNvSpPr>
          <p:nvPr>
            <p:ph idx="1"/>
          </p:nvPr>
        </p:nvSpPr>
        <p:spPr>
          <a:xfrm>
            <a:off x="6975160" y="2177516"/>
            <a:ext cx="4340539" cy="399944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6" name="Slide Number Placeholder 5">
            <a:extLst>
              <a:ext uri="{FF2B5EF4-FFF2-40B4-BE49-F238E27FC236}">
                <a16:creationId xmlns:a16="http://schemas.microsoft.com/office/drawing/2014/main" id="{E649CF87-E65A-484B-9A85-0DE3D6C548A7}"/>
              </a:ext>
            </a:extLst>
          </p:cNvPr>
          <p:cNvSpPr>
            <a:spLocks noGrp="1"/>
          </p:cNvSpPr>
          <p:nvPr>
            <p:ph type="sldNum" sz="quarter" idx="12"/>
          </p:nvPr>
        </p:nvSpPr>
        <p:spPr/>
        <p:txBody>
          <a:bodyPr/>
          <a:lstStyle/>
          <a:p>
            <a:fld id="{4C8B8A27-DF03-4546-BA93-21C967D57E5C}" type="slidenum">
              <a:rPr lang="en-US" smtClean="0"/>
              <a:t>12</a:t>
            </a:fld>
            <a:endParaRPr lang="en-US"/>
          </a:p>
        </p:txBody>
      </p:sp>
      <p:sp>
        <p:nvSpPr>
          <p:cNvPr id="4" name="Date Placeholder 3">
            <a:extLst>
              <a:ext uri="{FF2B5EF4-FFF2-40B4-BE49-F238E27FC236}">
                <a16:creationId xmlns:a16="http://schemas.microsoft.com/office/drawing/2014/main" id="{54B6CACD-F378-40AC-8A5F-42691D658911}"/>
              </a:ext>
            </a:extLst>
          </p:cNvPr>
          <p:cNvSpPr>
            <a:spLocks noGrp="1"/>
          </p:cNvSpPr>
          <p:nvPr>
            <p:ph type="dt" sz="half" idx="10"/>
          </p:nvPr>
        </p:nvSpPr>
        <p:spPr/>
        <p:txBody>
          <a:bodyPr/>
          <a:lstStyle/>
          <a:p>
            <a:r>
              <a:rPr lang="en-US"/>
              <a:t>20XX</a:t>
            </a:r>
          </a:p>
        </p:txBody>
      </p:sp>
      <p:sp>
        <p:nvSpPr>
          <p:cNvPr id="7" name="Footer Placeholder 6">
            <a:extLst>
              <a:ext uri="{FF2B5EF4-FFF2-40B4-BE49-F238E27FC236}">
                <a16:creationId xmlns:a16="http://schemas.microsoft.com/office/drawing/2014/main" id="{46803C91-203A-4C85-BC76-B9440BE3D472}"/>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154709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0C7D-16FA-4B97-B517-3ECFCDEC5E6C}"/>
              </a:ext>
            </a:extLst>
          </p:cNvPr>
          <p:cNvSpPr>
            <a:spLocks noGrp="1"/>
          </p:cNvSpPr>
          <p:nvPr>
            <p:ph type="title"/>
          </p:nvPr>
        </p:nvSpPr>
        <p:spPr>
          <a:xfrm>
            <a:off x="1069848" y="694944"/>
            <a:ext cx="8677656" cy="978408"/>
          </a:xfrm>
        </p:spPr>
        <p:txBody>
          <a:bodyPr/>
          <a:lstStyle/>
          <a:p>
            <a:r>
              <a:rPr lang="en-US" dirty="0"/>
              <a:t>Thank you</a:t>
            </a:r>
          </a:p>
        </p:txBody>
      </p:sp>
      <p:sp>
        <p:nvSpPr>
          <p:cNvPr id="3" name="Content Placeholder 2">
            <a:extLst>
              <a:ext uri="{FF2B5EF4-FFF2-40B4-BE49-F238E27FC236}">
                <a16:creationId xmlns:a16="http://schemas.microsoft.com/office/drawing/2014/main" id="{E70936D7-4AFC-4CF6-98CC-6A2DD4AC3520}"/>
              </a:ext>
            </a:extLst>
          </p:cNvPr>
          <p:cNvSpPr>
            <a:spLocks noGrp="1"/>
          </p:cNvSpPr>
          <p:nvPr>
            <p:ph idx="1"/>
          </p:nvPr>
        </p:nvSpPr>
        <p:spPr>
          <a:xfrm>
            <a:off x="1086357" y="2342775"/>
            <a:ext cx="5009643" cy="3197413"/>
          </a:xfrm>
        </p:spPr>
        <p:txBody>
          <a:bodyPr/>
          <a:lstStyle/>
          <a:p>
            <a:r>
              <a:rPr lang="en-US" dirty="0"/>
              <a:t>Presenter name</a:t>
            </a:r>
          </a:p>
          <a:p>
            <a:r>
              <a:rPr lang="en-US" dirty="0"/>
              <a:t>Email address</a:t>
            </a:r>
          </a:p>
          <a:p>
            <a:r>
              <a:rPr lang="en-US" dirty="0"/>
              <a:t>Website address</a:t>
            </a:r>
          </a:p>
        </p:txBody>
      </p:sp>
      <p:pic>
        <p:nvPicPr>
          <p:cNvPr id="6" name="Picture Placeholder 5" descr="Photo of 3 surfers running into the ocean with their boards">
            <a:extLst>
              <a:ext uri="{FF2B5EF4-FFF2-40B4-BE49-F238E27FC236}">
                <a16:creationId xmlns:a16="http://schemas.microsoft.com/office/drawing/2014/main" id="{A10C84DF-B0D7-4959-900F-6375E5D1B2E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583680" y="1883664"/>
            <a:ext cx="5614416" cy="4114800"/>
          </a:xfrm>
        </p:spPr>
      </p:pic>
      <p:sp>
        <p:nvSpPr>
          <p:cNvPr id="28" name="Slide Number Placeholder 27">
            <a:extLst>
              <a:ext uri="{FF2B5EF4-FFF2-40B4-BE49-F238E27FC236}">
                <a16:creationId xmlns:a16="http://schemas.microsoft.com/office/drawing/2014/main" id="{F5D32EC3-AB51-4BC4-B69A-67849B3FF0B0}"/>
              </a:ext>
            </a:extLst>
          </p:cNvPr>
          <p:cNvSpPr>
            <a:spLocks noGrp="1"/>
          </p:cNvSpPr>
          <p:nvPr>
            <p:ph type="sldNum" sz="quarter" idx="16"/>
          </p:nvPr>
        </p:nvSpPr>
        <p:spPr>
          <a:xfrm>
            <a:off x="11457919" y="6382512"/>
            <a:ext cx="500997" cy="365125"/>
          </a:xfrm>
        </p:spPr>
        <p:txBody>
          <a:bodyPr/>
          <a:lstStyle/>
          <a:p>
            <a:fld id="{4C8B8A27-DF03-4546-BA93-21C967D57E5C}" type="slidenum">
              <a:rPr lang="en-US" smtClean="0"/>
              <a:pPr/>
              <a:t>13</a:t>
            </a:fld>
            <a:endParaRPr lang="en-US" dirty="0"/>
          </a:p>
        </p:txBody>
      </p:sp>
      <p:sp>
        <p:nvSpPr>
          <p:cNvPr id="4" name="Date Placeholder 3">
            <a:extLst>
              <a:ext uri="{FF2B5EF4-FFF2-40B4-BE49-F238E27FC236}">
                <a16:creationId xmlns:a16="http://schemas.microsoft.com/office/drawing/2014/main" id="{FE207862-2AD0-4248-9DC0-317ADFF23689}"/>
              </a:ext>
            </a:extLst>
          </p:cNvPr>
          <p:cNvSpPr>
            <a:spLocks noGrp="1"/>
          </p:cNvSpPr>
          <p:nvPr>
            <p:ph type="dt" sz="half" idx="14"/>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9B39BA4-8FA7-4BAC-BAF6-3AC851CBB98F}"/>
              </a:ext>
            </a:extLst>
          </p:cNvPr>
          <p:cNvSpPr>
            <a:spLocks noGrp="1"/>
          </p:cNvSpPr>
          <p:nvPr>
            <p:ph type="ftr" sz="quarter" idx="15"/>
          </p:nvPr>
        </p:nvSpPr>
        <p:spPr/>
        <p:txBody>
          <a:bodyPr/>
          <a:lstStyle/>
          <a:p>
            <a:r>
              <a:rPr lang="en-US"/>
              <a:t>Sample footer text</a:t>
            </a:r>
            <a:endParaRPr lang="en-US" dirty="0"/>
          </a:p>
        </p:txBody>
      </p:sp>
    </p:spTree>
    <p:extLst>
      <p:ext uri="{BB962C8B-B14F-4D97-AF65-F5344CB8AC3E}">
        <p14:creationId xmlns:p14="http://schemas.microsoft.com/office/powerpoint/2010/main" val="351592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6B15-8FD9-4DBA-937D-A035F2A313B4}"/>
              </a:ext>
            </a:extLst>
          </p:cNvPr>
          <p:cNvSpPr>
            <a:spLocks noGrp="1"/>
          </p:cNvSpPr>
          <p:nvPr>
            <p:ph type="title"/>
          </p:nvPr>
        </p:nvSpPr>
        <p:spPr>
          <a:xfrm>
            <a:off x="5824728" y="1078992"/>
            <a:ext cx="5797296" cy="1225296"/>
          </a:xfrm>
        </p:spPr>
        <p:txBody>
          <a:bodyPr/>
          <a:lstStyle/>
          <a:p>
            <a:r>
              <a:rPr lang="en-US"/>
              <a:t>Agenda</a:t>
            </a:r>
            <a:endParaRPr lang="en-US" dirty="0"/>
          </a:p>
        </p:txBody>
      </p:sp>
      <p:pic>
        <p:nvPicPr>
          <p:cNvPr id="9" name="Picture Placeholder 8" descr="Photo of a diver swimming next to a turtle">
            <a:extLst>
              <a:ext uri="{FF2B5EF4-FFF2-40B4-BE49-F238E27FC236}">
                <a16:creationId xmlns:a16="http://schemas.microsoft.com/office/drawing/2014/main" id="{8D74DD2C-F3C3-47CA-BA67-6081ADAFF40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069848" y="896112"/>
            <a:ext cx="2176272" cy="2514600"/>
          </a:xfrm>
        </p:spPr>
      </p:pic>
      <p:pic>
        <p:nvPicPr>
          <p:cNvPr id="11" name="Picture Placeholder 10" descr="Photo of  person holding a surfboard on a beach&#10;">
            <a:extLst>
              <a:ext uri="{FF2B5EF4-FFF2-40B4-BE49-F238E27FC236}">
                <a16:creationId xmlns:a16="http://schemas.microsoft.com/office/drawing/2014/main" id="{C906B932-B0C9-4994-83C3-74581542630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236976" y="896112"/>
            <a:ext cx="2176272" cy="2514600"/>
          </a:xfrm>
        </p:spPr>
      </p:pic>
      <p:pic>
        <p:nvPicPr>
          <p:cNvPr id="14" name="Picture Placeholder 13" descr="Photo of a wave">
            <a:extLst>
              <a:ext uri="{FF2B5EF4-FFF2-40B4-BE49-F238E27FC236}">
                <a16:creationId xmlns:a16="http://schemas.microsoft.com/office/drawing/2014/main" id="{77ACA1AC-D365-42BD-8398-A0F69FC32521}"/>
              </a:ext>
            </a:extLst>
          </p:cNvPr>
          <p:cNvPicPr>
            <a:picLocks noGrp="1" noChangeAspect="1"/>
          </p:cNvPicPr>
          <p:nvPr>
            <p:ph type="pic" sz="quarter" idx="15"/>
          </p:nvPr>
        </p:nvPicPr>
        <p:blipFill rotWithShape="1">
          <a:blip r:embed="rId4"/>
          <a:srcRect l="21149" r="21149"/>
          <a:stretch/>
        </p:blipFill>
        <p:spPr>
          <a:xfrm>
            <a:off x="1069848" y="3410712"/>
            <a:ext cx="2176272" cy="2514600"/>
          </a:xfrm>
        </p:spPr>
      </p:pic>
      <p:pic>
        <p:nvPicPr>
          <p:cNvPr id="13" name="Picture Placeholder 12" descr="Photo of a surfer catching a wave">
            <a:extLst>
              <a:ext uri="{FF2B5EF4-FFF2-40B4-BE49-F238E27FC236}">
                <a16:creationId xmlns:a16="http://schemas.microsoft.com/office/drawing/2014/main" id="{1420ADBB-5A27-484C-B18D-F2C1CF8BF158}"/>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3236976" y="3410712"/>
            <a:ext cx="2176272" cy="2514600"/>
          </a:xfrm>
        </p:spPr>
      </p:pic>
      <p:sp>
        <p:nvSpPr>
          <p:cNvPr id="3" name="Content Placeholder 2">
            <a:extLst>
              <a:ext uri="{FF2B5EF4-FFF2-40B4-BE49-F238E27FC236}">
                <a16:creationId xmlns:a16="http://schemas.microsoft.com/office/drawing/2014/main" id="{E2AB768D-85F6-4B7C-BD45-CE6CDE81649E}"/>
              </a:ext>
            </a:extLst>
          </p:cNvPr>
          <p:cNvSpPr>
            <a:spLocks noGrp="1"/>
          </p:cNvSpPr>
          <p:nvPr>
            <p:ph idx="1"/>
          </p:nvPr>
        </p:nvSpPr>
        <p:spPr>
          <a:xfrm>
            <a:off x="5824728" y="2304242"/>
            <a:ext cx="5524499" cy="3253622"/>
          </a:xfrm>
        </p:spPr>
        <p:txBody>
          <a:bodyPr/>
          <a:lstStyle/>
          <a:p>
            <a:r>
              <a:rPr lang="en-US"/>
              <a:t>Topic one</a:t>
            </a:r>
          </a:p>
          <a:p>
            <a:r>
              <a:rPr lang="en-US"/>
              <a:t>Topic two</a:t>
            </a:r>
          </a:p>
          <a:p>
            <a:r>
              <a:rPr lang="en-US"/>
              <a:t>Topic three</a:t>
            </a:r>
          </a:p>
          <a:p>
            <a:r>
              <a:rPr lang="en-US"/>
              <a:t>Topic four</a:t>
            </a:r>
          </a:p>
          <a:p>
            <a:r>
              <a:rPr lang="en-US"/>
              <a:t>Topic five</a:t>
            </a:r>
            <a:endParaRPr lang="en-US" dirty="0"/>
          </a:p>
        </p:txBody>
      </p:sp>
      <p:sp>
        <p:nvSpPr>
          <p:cNvPr id="17" name="Slide Number Placeholder 16">
            <a:extLst>
              <a:ext uri="{FF2B5EF4-FFF2-40B4-BE49-F238E27FC236}">
                <a16:creationId xmlns:a16="http://schemas.microsoft.com/office/drawing/2014/main" id="{C451C227-806A-4DE3-9B09-36809B587388}"/>
              </a:ext>
            </a:extLst>
          </p:cNvPr>
          <p:cNvSpPr>
            <a:spLocks noGrp="1"/>
          </p:cNvSpPr>
          <p:nvPr>
            <p:ph type="sldNum" sz="quarter" idx="19"/>
          </p:nvPr>
        </p:nvSpPr>
        <p:spPr>
          <a:xfrm>
            <a:off x="11457919" y="6382512"/>
            <a:ext cx="500997" cy="365125"/>
          </a:xfrm>
        </p:spPr>
        <p:txBody>
          <a:bodyPr/>
          <a:lstStyle/>
          <a:p>
            <a:fld id="{4C8B8A27-DF03-4546-BA93-21C967D57E5C}" type="slidenum">
              <a:rPr lang="en-US" smtClean="0"/>
              <a:pPr/>
              <a:t>2</a:t>
            </a:fld>
            <a:endParaRPr lang="en-US"/>
          </a:p>
        </p:txBody>
      </p:sp>
      <p:sp>
        <p:nvSpPr>
          <p:cNvPr id="4" name="Date Placeholder 3">
            <a:extLst>
              <a:ext uri="{FF2B5EF4-FFF2-40B4-BE49-F238E27FC236}">
                <a16:creationId xmlns:a16="http://schemas.microsoft.com/office/drawing/2014/main" id="{54CDBA34-DDFE-4712-B837-B0D277131263}"/>
              </a:ext>
            </a:extLst>
          </p:cNvPr>
          <p:cNvSpPr>
            <a:spLocks noGrp="1"/>
          </p:cNvSpPr>
          <p:nvPr>
            <p:ph type="dt" sz="half" idx="17"/>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BF05D1D-8C9F-492C-B8A4-73A49CC5A68F}"/>
              </a:ext>
            </a:extLst>
          </p:cNvPr>
          <p:cNvSpPr>
            <a:spLocks noGrp="1"/>
          </p:cNvSpPr>
          <p:nvPr>
            <p:ph type="ftr" sz="quarter" idx="18"/>
          </p:nvPr>
        </p:nvSpPr>
        <p:spPr/>
        <p:txBody>
          <a:bodyPr/>
          <a:lstStyle/>
          <a:p>
            <a:r>
              <a:rPr lang="en-US"/>
              <a:t>Sample footer text</a:t>
            </a:r>
            <a:endParaRPr lang="en-US" dirty="0"/>
          </a:p>
        </p:txBody>
      </p:sp>
    </p:spTree>
    <p:extLst>
      <p:ext uri="{BB962C8B-B14F-4D97-AF65-F5344CB8AC3E}">
        <p14:creationId xmlns:p14="http://schemas.microsoft.com/office/powerpoint/2010/main" val="61352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a:t>Introduction</a:t>
            </a:r>
            <a:endParaRPr lang="en-US" dirty="0"/>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431099"/>
            <a:ext cx="7263653" cy="3055301"/>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7" name="Picture Placeholder 6" descr="Photo of 3 surfers running in to the ocean with their boards">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rotWithShape="1">
          <a:blip r:embed="rId2"/>
          <a:srcRect t="1724" b="1724"/>
          <a:stretch/>
        </p:blipFill>
        <p:spPr>
          <a:xfrm>
            <a:off x="9546336" y="877824"/>
            <a:ext cx="2651760" cy="1709928"/>
          </a:xfrm>
        </p:spPr>
      </p:pic>
      <p:pic>
        <p:nvPicPr>
          <p:cNvPr id="8" name="Picture Placeholder 7" descr="Photo of a wave ">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rotWithShape="1">
          <a:blip r:embed="rId3"/>
          <a:srcRect t="1661" b="1661"/>
          <a:stretch/>
        </p:blipFill>
        <p:spPr>
          <a:xfrm>
            <a:off x="9546336" y="2587752"/>
            <a:ext cx="2651760" cy="1709928"/>
          </a:xfrm>
        </p:spPr>
      </p:pic>
      <p:pic>
        <p:nvPicPr>
          <p:cNvPr id="9" name="Picture Placeholder 8" descr="Photo of a woman surfer paddling out on the ocean">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rotWithShape="1">
          <a:blip r:embed="rId4"/>
          <a:srcRect t="1686" b="1686"/>
          <a:stretch/>
        </p:blipFill>
        <p:spPr>
          <a:xfrm>
            <a:off x="9546336" y="4279392"/>
            <a:ext cx="2651760" cy="1709928"/>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3</a:t>
            </a:fld>
            <a:endParaRPr lang="en-US"/>
          </a:p>
        </p:txBody>
      </p:sp>
      <p:sp>
        <p:nvSpPr>
          <p:cNvPr id="4" name="Date Placeholder 3">
            <a:extLst>
              <a:ext uri="{FF2B5EF4-FFF2-40B4-BE49-F238E27FC236}">
                <a16:creationId xmlns:a16="http://schemas.microsoft.com/office/drawing/2014/main" id="{61684AB2-7B25-4516-80C8-299DA9610D10}"/>
              </a:ext>
            </a:extLst>
          </p:cNvPr>
          <p:cNvSpPr>
            <a:spLocks noGrp="1"/>
          </p:cNvSpPr>
          <p:nvPr>
            <p:ph type="dt" sz="half" idx="16"/>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C142BB4-D21A-413E-879F-AD1DA087726D}"/>
              </a:ext>
            </a:extLst>
          </p:cNvPr>
          <p:cNvSpPr>
            <a:spLocks noGrp="1"/>
          </p:cNvSpPr>
          <p:nvPr>
            <p:ph type="ftr" sz="quarter" idx="17"/>
          </p:nvPr>
        </p:nvSpPr>
        <p:spPr/>
        <p:txBody>
          <a:bodyPr/>
          <a:lstStyle/>
          <a:p>
            <a:r>
              <a:rPr lang="en-US"/>
              <a:t>Sample footer text</a:t>
            </a:r>
            <a:endParaRPr lang="en-US" dirty="0"/>
          </a:p>
        </p:txBody>
      </p:sp>
    </p:spTree>
    <p:extLst>
      <p:ext uri="{BB962C8B-B14F-4D97-AF65-F5344CB8AC3E}">
        <p14:creationId xmlns:p14="http://schemas.microsoft.com/office/powerpoint/2010/main" val="4260525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21">
            <a:extLst>
              <a:ext uri="{FF2B5EF4-FFF2-40B4-BE49-F238E27FC236}">
                <a16:creationId xmlns:a16="http://schemas.microsoft.com/office/drawing/2014/main" id="{5F4BBB6B-6E50-453D-9189-19A27B2B27D7}"/>
              </a:ext>
            </a:extLst>
          </p:cNvPr>
          <p:cNvSpPr>
            <a:spLocks noGrp="1"/>
          </p:cNvSpPr>
          <p:nvPr>
            <p:ph type="title"/>
          </p:nvPr>
        </p:nvSpPr>
        <p:spPr>
          <a:xfrm>
            <a:off x="2066544" y="4937760"/>
            <a:ext cx="8028432" cy="886968"/>
          </a:xfrm>
        </p:spPr>
        <p:txBody>
          <a:bodyPr/>
          <a:lstStyle/>
          <a:p>
            <a:r>
              <a:rPr lang="en-US" dirty="0"/>
              <a:t>Topic one</a:t>
            </a:r>
          </a:p>
        </p:txBody>
      </p:sp>
      <p:sp>
        <p:nvSpPr>
          <p:cNvPr id="4" name="Subtitle 3">
            <a:extLst>
              <a:ext uri="{FF2B5EF4-FFF2-40B4-BE49-F238E27FC236}">
                <a16:creationId xmlns:a16="http://schemas.microsoft.com/office/drawing/2014/main" id="{F82D321F-D2F9-442A-8FA5-7C32A27105BF}"/>
              </a:ext>
            </a:extLst>
          </p:cNvPr>
          <p:cNvSpPr>
            <a:spLocks noGrp="1"/>
          </p:cNvSpPr>
          <p:nvPr>
            <p:ph type="subTitle" idx="1"/>
          </p:nvPr>
        </p:nvSpPr>
        <p:spPr>
          <a:xfrm>
            <a:off x="2780983" y="5945844"/>
            <a:ext cx="6396471" cy="509627"/>
          </a:xfrm>
        </p:spPr>
        <p:txBody>
          <a:bodyPr/>
          <a:lstStyle/>
          <a:p>
            <a:r>
              <a:rPr lang="en-US" dirty="0"/>
              <a:t>Subtitle</a:t>
            </a:r>
          </a:p>
        </p:txBody>
      </p:sp>
      <p:pic>
        <p:nvPicPr>
          <p:cNvPr id="5" name="Picture Placeholder 4" descr="Photo of a surfer in the barrel of a wave">
            <a:extLst>
              <a:ext uri="{FF2B5EF4-FFF2-40B4-BE49-F238E27FC236}">
                <a16:creationId xmlns:a16="http://schemas.microsoft.com/office/drawing/2014/main" id="{E1D0B9CD-9B7A-4A55-904D-E920F3DF97F0}"/>
              </a:ext>
            </a:extLst>
          </p:cNvPr>
          <p:cNvPicPr>
            <a:picLocks noGrp="1" noChangeAspect="1"/>
          </p:cNvPicPr>
          <p:nvPr>
            <p:ph type="pic" sz="quarter" idx="13"/>
          </p:nvPr>
        </p:nvPicPr>
        <p:blipFill rotWithShape="1">
          <a:blip r:embed="rId2"/>
          <a:srcRect t="17202" b="17202"/>
          <a:stretch/>
        </p:blipFill>
        <p:spPr>
          <a:xfrm>
            <a:off x="-4352" y="8"/>
            <a:ext cx="12200723" cy="4502143"/>
          </a:xfrm>
        </p:spPr>
      </p:pic>
    </p:spTree>
    <p:extLst>
      <p:ext uri="{BB962C8B-B14F-4D97-AF65-F5344CB8AC3E}">
        <p14:creationId xmlns:p14="http://schemas.microsoft.com/office/powerpoint/2010/main" val="1692980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22BB07-77CA-41E7-BC99-FA5A4069D349}"/>
              </a:ext>
            </a:extLst>
          </p:cNvPr>
          <p:cNvSpPr>
            <a:spLocks noGrp="1"/>
          </p:cNvSpPr>
          <p:nvPr>
            <p:ph type="title"/>
          </p:nvPr>
        </p:nvSpPr>
        <p:spPr/>
        <p:txBody>
          <a:bodyPr/>
          <a:lstStyle/>
          <a:p>
            <a:r>
              <a:rPr lang="en-US" dirty="0"/>
              <a:t>Chart</a:t>
            </a:r>
          </a:p>
        </p:txBody>
      </p:sp>
      <p:sp>
        <p:nvSpPr>
          <p:cNvPr id="5" name="Slide Number Placeholder 4">
            <a:extLst>
              <a:ext uri="{FF2B5EF4-FFF2-40B4-BE49-F238E27FC236}">
                <a16:creationId xmlns:a16="http://schemas.microsoft.com/office/drawing/2014/main" id="{DDA33DB3-686B-488C-BF2F-237CD16BD3E6}"/>
              </a:ext>
            </a:extLst>
          </p:cNvPr>
          <p:cNvSpPr>
            <a:spLocks noGrp="1"/>
          </p:cNvSpPr>
          <p:nvPr>
            <p:ph type="sldNum" sz="quarter" idx="12"/>
          </p:nvPr>
        </p:nvSpPr>
        <p:spPr/>
        <p:txBody>
          <a:bodyPr/>
          <a:lstStyle/>
          <a:p>
            <a:fld id="{4C8B8A27-DF03-4546-BA93-21C967D57E5C}" type="slidenum">
              <a:rPr lang="en-US" smtClean="0"/>
              <a:t>5</a:t>
            </a:fld>
            <a:endParaRPr lang="en-US" dirty="0"/>
          </a:p>
        </p:txBody>
      </p:sp>
      <p:graphicFrame>
        <p:nvGraphicFramePr>
          <p:cNvPr id="8" name="Content Placeholder 5" descr="Chart&#10;">
            <a:extLst>
              <a:ext uri="{FF2B5EF4-FFF2-40B4-BE49-F238E27FC236}">
                <a16:creationId xmlns:a16="http://schemas.microsoft.com/office/drawing/2014/main" id="{05BC2B0B-4A7B-4667-B6E9-F06FB9686C88}"/>
              </a:ext>
            </a:extLst>
          </p:cNvPr>
          <p:cNvGraphicFramePr>
            <a:graphicFrameLocks noGrp="1"/>
          </p:cNvGraphicFramePr>
          <p:nvPr>
            <p:ph idx="1"/>
            <p:extLst>
              <p:ext uri="{D42A27DB-BD31-4B8C-83A1-F6EECF244321}">
                <p14:modId xmlns:p14="http://schemas.microsoft.com/office/powerpoint/2010/main" val="4038999288"/>
              </p:ext>
            </p:extLst>
          </p:nvPr>
        </p:nvGraphicFramePr>
        <p:xfrm>
          <a:off x="1069975" y="1874838"/>
          <a:ext cx="9634538" cy="4351337"/>
        </p:xfrm>
        <a:graphic>
          <a:graphicData uri="http://schemas.openxmlformats.org/drawingml/2006/chart">
            <c:chart xmlns:c="http://schemas.openxmlformats.org/drawingml/2006/chart" xmlns:r="http://schemas.openxmlformats.org/officeDocument/2006/relationships" r:id="rId2"/>
          </a:graphicData>
        </a:graphic>
      </p:graphicFrame>
      <p:sp>
        <p:nvSpPr>
          <p:cNvPr id="9" name="Date Placeholder 8">
            <a:extLst>
              <a:ext uri="{FF2B5EF4-FFF2-40B4-BE49-F238E27FC236}">
                <a16:creationId xmlns:a16="http://schemas.microsoft.com/office/drawing/2014/main" id="{332BE0C3-D946-4513-8DE4-DC2FF181D1C4}"/>
              </a:ext>
            </a:extLst>
          </p:cNvPr>
          <p:cNvSpPr>
            <a:spLocks noGrp="1"/>
          </p:cNvSpPr>
          <p:nvPr>
            <p:ph type="dt" sz="half" idx="10"/>
          </p:nvPr>
        </p:nvSpPr>
        <p:spPr/>
        <p:txBody>
          <a:bodyPr/>
          <a:lstStyle/>
          <a:p>
            <a:r>
              <a:rPr lang="en-US"/>
              <a:t>20XX</a:t>
            </a:r>
          </a:p>
        </p:txBody>
      </p:sp>
      <p:sp>
        <p:nvSpPr>
          <p:cNvPr id="10" name="Footer Placeholder 9">
            <a:extLst>
              <a:ext uri="{FF2B5EF4-FFF2-40B4-BE49-F238E27FC236}">
                <a16:creationId xmlns:a16="http://schemas.microsoft.com/office/drawing/2014/main" id="{10CA161B-9C89-4CA9-A317-BA6E2FFE46A4}"/>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319328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D857-23C3-4C16-8E84-FE559E95427A}"/>
              </a:ext>
            </a:extLst>
          </p:cNvPr>
          <p:cNvSpPr>
            <a:spLocks noGrp="1"/>
          </p:cNvSpPr>
          <p:nvPr>
            <p:ph type="title"/>
          </p:nvPr>
        </p:nvSpPr>
        <p:spPr>
          <a:xfrm>
            <a:off x="1069848" y="502920"/>
            <a:ext cx="9634011" cy="1325563"/>
          </a:xfrm>
        </p:spPr>
        <p:txBody>
          <a:bodyPr/>
          <a:lstStyle/>
          <a:p>
            <a:r>
              <a:rPr lang="en-US" dirty="0"/>
              <a:t>Table</a:t>
            </a:r>
          </a:p>
        </p:txBody>
      </p:sp>
      <p:graphicFrame>
        <p:nvGraphicFramePr>
          <p:cNvPr id="4" name="Table 4" descr="Table">
            <a:extLst>
              <a:ext uri="{FF2B5EF4-FFF2-40B4-BE49-F238E27FC236}">
                <a16:creationId xmlns:a16="http://schemas.microsoft.com/office/drawing/2014/main" id="{783BDF54-663D-43F8-8277-DA6F214D812F}"/>
              </a:ext>
            </a:extLst>
          </p:cNvPr>
          <p:cNvGraphicFramePr>
            <a:graphicFrameLocks noGrp="1"/>
          </p:cNvGraphicFramePr>
          <p:nvPr>
            <p:ph idx="1"/>
            <p:extLst>
              <p:ext uri="{D42A27DB-BD31-4B8C-83A1-F6EECF244321}">
                <p14:modId xmlns:p14="http://schemas.microsoft.com/office/powerpoint/2010/main" val="3356195348"/>
              </p:ext>
            </p:extLst>
          </p:nvPr>
        </p:nvGraphicFramePr>
        <p:xfrm>
          <a:off x="1069975" y="1874838"/>
          <a:ext cx="9634535" cy="2766830"/>
        </p:xfrm>
        <a:graphic>
          <a:graphicData uri="http://schemas.openxmlformats.org/drawingml/2006/table">
            <a:tbl>
              <a:tblPr firstRow="1" bandRow="1">
                <a:tableStyleId>{69012ECD-51FC-41F1-AA8D-1B2483CD663E}</a:tableStyleId>
              </a:tblPr>
              <a:tblGrid>
                <a:gridCol w="1926907">
                  <a:extLst>
                    <a:ext uri="{9D8B030D-6E8A-4147-A177-3AD203B41FA5}">
                      <a16:colId xmlns:a16="http://schemas.microsoft.com/office/drawing/2014/main" val="1369869435"/>
                    </a:ext>
                  </a:extLst>
                </a:gridCol>
                <a:gridCol w="1926907">
                  <a:extLst>
                    <a:ext uri="{9D8B030D-6E8A-4147-A177-3AD203B41FA5}">
                      <a16:colId xmlns:a16="http://schemas.microsoft.com/office/drawing/2014/main" val="4286769470"/>
                    </a:ext>
                  </a:extLst>
                </a:gridCol>
                <a:gridCol w="1926907">
                  <a:extLst>
                    <a:ext uri="{9D8B030D-6E8A-4147-A177-3AD203B41FA5}">
                      <a16:colId xmlns:a16="http://schemas.microsoft.com/office/drawing/2014/main" val="626778053"/>
                    </a:ext>
                  </a:extLst>
                </a:gridCol>
                <a:gridCol w="1926907">
                  <a:extLst>
                    <a:ext uri="{9D8B030D-6E8A-4147-A177-3AD203B41FA5}">
                      <a16:colId xmlns:a16="http://schemas.microsoft.com/office/drawing/2014/main" val="2180802549"/>
                    </a:ext>
                  </a:extLst>
                </a:gridCol>
                <a:gridCol w="1926907">
                  <a:extLst>
                    <a:ext uri="{9D8B030D-6E8A-4147-A177-3AD203B41FA5}">
                      <a16:colId xmlns:a16="http://schemas.microsoft.com/office/drawing/2014/main" val="2261954774"/>
                    </a:ext>
                  </a:extLst>
                </a:gridCol>
              </a:tblGrid>
              <a:tr h="553366">
                <a:tc>
                  <a:txBody>
                    <a:bodyPr/>
                    <a:lstStyle/>
                    <a:p>
                      <a:pPr algn="ct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b="0" dirty="0"/>
                        <a:t>Category 1</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b="0" dirty="0"/>
                        <a:t>Category 2</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b="0" dirty="0"/>
                        <a:t>Category 3</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b="0" dirty="0"/>
                        <a:t>Category 4</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251145435"/>
                  </a:ext>
                </a:extLst>
              </a:tr>
              <a:tr h="553366">
                <a:tc>
                  <a:txBody>
                    <a:bodyPr/>
                    <a:lstStyle/>
                    <a:p>
                      <a:pPr algn="ctr"/>
                      <a:r>
                        <a:rPr lang="en-US" dirty="0"/>
                        <a:t>Item 1</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4.5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2.3</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1.7</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755519052"/>
                  </a:ext>
                </a:extLst>
              </a:tr>
              <a:tr h="553366">
                <a:tc>
                  <a:txBody>
                    <a:bodyPr/>
                    <a:lstStyle/>
                    <a:p>
                      <a:pPr algn="ctr"/>
                      <a:r>
                        <a:rPr lang="en-US" dirty="0"/>
                        <a:t>Item 2</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3.2</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5.1</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4.4</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981607403"/>
                  </a:ext>
                </a:extLst>
              </a:tr>
              <a:tr h="553366">
                <a:tc>
                  <a:txBody>
                    <a:bodyPr/>
                    <a:lstStyle/>
                    <a:p>
                      <a:pPr algn="ctr"/>
                      <a:r>
                        <a:rPr lang="en-US" dirty="0"/>
                        <a:t>Item 3</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2.1</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1.7</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2.5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2.8</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296863916"/>
                  </a:ext>
                </a:extLst>
              </a:tr>
              <a:tr h="553366">
                <a:tc>
                  <a:txBody>
                    <a:bodyPr/>
                    <a:lstStyle/>
                    <a:p>
                      <a:pPr algn="ctr"/>
                      <a:r>
                        <a:rPr lang="en-US" dirty="0"/>
                        <a:t>Item 4</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4.5</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2.2</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1.7</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26664681"/>
                  </a:ext>
                </a:extLst>
              </a:tr>
            </a:tbl>
          </a:graphicData>
        </a:graphic>
      </p:graphicFrame>
      <p:sp>
        <p:nvSpPr>
          <p:cNvPr id="7" name="Slide Number Placeholder 6">
            <a:extLst>
              <a:ext uri="{FF2B5EF4-FFF2-40B4-BE49-F238E27FC236}">
                <a16:creationId xmlns:a16="http://schemas.microsoft.com/office/drawing/2014/main" id="{3699E750-83F3-43F0-9B74-44150DCA0C4C}"/>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6</a:t>
            </a:fld>
            <a:endParaRPr lang="en-US" dirty="0"/>
          </a:p>
        </p:txBody>
      </p:sp>
      <p:sp>
        <p:nvSpPr>
          <p:cNvPr id="3" name="Date Placeholder 2">
            <a:extLst>
              <a:ext uri="{FF2B5EF4-FFF2-40B4-BE49-F238E27FC236}">
                <a16:creationId xmlns:a16="http://schemas.microsoft.com/office/drawing/2014/main" id="{D330ED12-5EF0-4DBA-A2E2-9A7800D34423}"/>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C57CA2F9-F8CA-4948-AC83-A237A6673142}"/>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1052381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Placeholder 96" descr="Photo of woman surfer paddling out in the ocean">
            <a:extLst>
              <a:ext uri="{FF2B5EF4-FFF2-40B4-BE49-F238E27FC236}">
                <a16:creationId xmlns:a16="http://schemas.microsoft.com/office/drawing/2014/main" id="{3250C9EB-0CFD-4C48-A0EA-6E8305A8E97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87374" y="694944"/>
            <a:ext cx="10213848" cy="5705856"/>
          </a:xfrm>
        </p:spPr>
      </p:pic>
      <p:sp>
        <p:nvSpPr>
          <p:cNvPr id="2" name="Title 1">
            <a:extLst>
              <a:ext uri="{FF2B5EF4-FFF2-40B4-BE49-F238E27FC236}">
                <a16:creationId xmlns:a16="http://schemas.microsoft.com/office/drawing/2014/main" id="{34C9143E-AEB3-46A5-B3B5-BB146055C4D6}"/>
              </a:ext>
            </a:extLst>
          </p:cNvPr>
          <p:cNvSpPr>
            <a:spLocks noGrp="1"/>
          </p:cNvSpPr>
          <p:nvPr>
            <p:ph type="title"/>
          </p:nvPr>
        </p:nvSpPr>
        <p:spPr>
          <a:xfrm>
            <a:off x="813816" y="4032504"/>
            <a:ext cx="4453128" cy="1737360"/>
          </a:xfrm>
        </p:spPr>
        <p:txBody>
          <a:bodyPr>
            <a:noAutofit/>
          </a:bodyPr>
          <a:lstStyle/>
          <a:p>
            <a:r>
              <a:rPr lang="en-US" dirty="0"/>
              <a:t>The way to get started is to quit talking and begin doing.</a:t>
            </a:r>
            <a:br>
              <a:rPr lang="en-US" dirty="0"/>
            </a:br>
            <a:endParaRPr lang="en-US" dirty="0"/>
          </a:p>
        </p:txBody>
      </p:sp>
      <p:sp>
        <p:nvSpPr>
          <p:cNvPr id="3" name="Subtitle 2">
            <a:extLst>
              <a:ext uri="{FF2B5EF4-FFF2-40B4-BE49-F238E27FC236}">
                <a16:creationId xmlns:a16="http://schemas.microsoft.com/office/drawing/2014/main" id="{CCD6EA76-E824-428F-ADE2-7E58125D0F0C}"/>
              </a:ext>
            </a:extLst>
          </p:cNvPr>
          <p:cNvSpPr>
            <a:spLocks noGrp="1"/>
          </p:cNvSpPr>
          <p:nvPr>
            <p:ph type="subTitle" idx="1"/>
          </p:nvPr>
        </p:nvSpPr>
        <p:spPr>
          <a:xfrm>
            <a:off x="817618" y="5678424"/>
            <a:ext cx="4453128" cy="557784"/>
          </a:xfrm>
        </p:spPr>
        <p:txBody>
          <a:bodyPr anchor="t" anchorCtr="0"/>
          <a:lstStyle/>
          <a:p>
            <a:r>
              <a:rPr lang="en-US"/>
              <a:t>Walt Disney</a:t>
            </a:r>
            <a:endParaRPr lang="en-US" dirty="0"/>
          </a:p>
        </p:txBody>
      </p:sp>
      <p:sp>
        <p:nvSpPr>
          <p:cNvPr id="7" name="Slide Number Placeholder 6">
            <a:extLst>
              <a:ext uri="{FF2B5EF4-FFF2-40B4-BE49-F238E27FC236}">
                <a16:creationId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7</a:t>
            </a:fld>
            <a:endParaRPr lang="en-US"/>
          </a:p>
        </p:txBody>
      </p:sp>
      <p:sp>
        <p:nvSpPr>
          <p:cNvPr id="4" name="Date Placeholder 3">
            <a:extLst>
              <a:ext uri="{FF2B5EF4-FFF2-40B4-BE49-F238E27FC236}">
                <a16:creationId xmlns:a16="http://schemas.microsoft.com/office/drawing/2014/main" id="{5A32052D-E591-4C2E-A403-7590418B28AA}"/>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E88583EB-A4E5-47C7-8814-8CF520C533FE}"/>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88895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B446-6D7B-4F52-B560-4C3189F81967}"/>
              </a:ext>
            </a:extLst>
          </p:cNvPr>
          <p:cNvSpPr>
            <a:spLocks noGrp="1"/>
          </p:cNvSpPr>
          <p:nvPr>
            <p:ph type="title"/>
          </p:nvPr>
        </p:nvSpPr>
        <p:spPr>
          <a:xfrm>
            <a:off x="1069848" y="502920"/>
            <a:ext cx="9634011" cy="1325563"/>
          </a:xfrm>
        </p:spPr>
        <p:txBody>
          <a:bodyPr/>
          <a:lstStyle/>
          <a:p>
            <a:r>
              <a:rPr lang="en-US" dirty="0"/>
              <a:t>Team</a:t>
            </a:r>
          </a:p>
        </p:txBody>
      </p:sp>
      <p:pic>
        <p:nvPicPr>
          <p:cNvPr id="16" name="Picture Placeholder 15" descr="Headshot">
            <a:extLst>
              <a:ext uri="{FF2B5EF4-FFF2-40B4-BE49-F238E27FC236}">
                <a16:creationId xmlns:a16="http://schemas.microsoft.com/office/drawing/2014/main" id="{B806A4C4-C7CE-4DF4-A7D1-9E756F73C41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123950" y="1830388"/>
            <a:ext cx="2241550" cy="3063875"/>
          </a:xfrm>
        </p:spPr>
      </p:pic>
      <p:pic>
        <p:nvPicPr>
          <p:cNvPr id="18" name="Picture Placeholder 17" descr="Headshot">
            <a:extLst>
              <a:ext uri="{FF2B5EF4-FFF2-40B4-BE49-F238E27FC236}">
                <a16:creationId xmlns:a16="http://schemas.microsoft.com/office/drawing/2014/main" id="{C3787181-34A2-40B6-9C87-D2E19FDFD7D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684588" y="1830388"/>
            <a:ext cx="2239962" cy="3063875"/>
          </a:xfrm>
        </p:spPr>
      </p:pic>
      <p:pic>
        <p:nvPicPr>
          <p:cNvPr id="20" name="Picture Placeholder 19" descr="Headshot">
            <a:extLst>
              <a:ext uri="{FF2B5EF4-FFF2-40B4-BE49-F238E27FC236}">
                <a16:creationId xmlns:a16="http://schemas.microsoft.com/office/drawing/2014/main" id="{B7D47778-2C3A-4E6C-A40D-D56097E59B2B}"/>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245225" y="1830388"/>
            <a:ext cx="2239963" cy="3063875"/>
          </a:xfrm>
        </p:spPr>
      </p:pic>
      <p:pic>
        <p:nvPicPr>
          <p:cNvPr id="22" name="Picture Placeholder 21" descr="Headshot">
            <a:extLst>
              <a:ext uri="{FF2B5EF4-FFF2-40B4-BE49-F238E27FC236}">
                <a16:creationId xmlns:a16="http://schemas.microsoft.com/office/drawing/2014/main" id="{6009D53E-CEE5-436F-988A-4203845498DC}"/>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8805863" y="1830388"/>
            <a:ext cx="2239962" cy="3063875"/>
          </a:xfrm>
        </p:spPr>
      </p:pic>
      <p:sp>
        <p:nvSpPr>
          <p:cNvPr id="8" name="Text Placeholder 7">
            <a:extLst>
              <a:ext uri="{FF2B5EF4-FFF2-40B4-BE49-F238E27FC236}">
                <a16:creationId xmlns:a16="http://schemas.microsoft.com/office/drawing/2014/main" id="{7639E5F3-7FFE-430A-BE10-90ED44392D33}"/>
              </a:ext>
            </a:extLst>
          </p:cNvPr>
          <p:cNvSpPr>
            <a:spLocks noGrp="1"/>
          </p:cNvSpPr>
          <p:nvPr>
            <p:ph type="body" sz="quarter" idx="24"/>
          </p:nvPr>
        </p:nvSpPr>
        <p:spPr>
          <a:xfrm>
            <a:off x="1130449" y="4943265"/>
            <a:ext cx="2148840" cy="610994"/>
          </a:xfrm>
        </p:spPr>
        <p:txBody>
          <a:bodyPr/>
          <a:lstStyle/>
          <a:p>
            <a:r>
              <a:rPr lang="en-US" dirty="0"/>
              <a:t>Name</a:t>
            </a:r>
          </a:p>
        </p:txBody>
      </p:sp>
      <p:sp>
        <p:nvSpPr>
          <p:cNvPr id="7" name="Text Placeholder 6">
            <a:extLst>
              <a:ext uri="{FF2B5EF4-FFF2-40B4-BE49-F238E27FC236}">
                <a16:creationId xmlns:a16="http://schemas.microsoft.com/office/drawing/2014/main" id="{45B36440-3DEC-4F27-8200-5E2BE47921E3}"/>
              </a:ext>
            </a:extLst>
          </p:cNvPr>
          <p:cNvSpPr>
            <a:spLocks noGrp="1"/>
          </p:cNvSpPr>
          <p:nvPr>
            <p:ph type="body" idx="17"/>
          </p:nvPr>
        </p:nvSpPr>
        <p:spPr>
          <a:xfrm>
            <a:off x="1133835" y="5674259"/>
            <a:ext cx="2148840" cy="560443"/>
          </a:xfrm>
        </p:spPr>
        <p:txBody>
          <a:bodyPr/>
          <a:lstStyle/>
          <a:p>
            <a:r>
              <a:rPr lang="en-US" dirty="0"/>
              <a:t>Title</a:t>
            </a:r>
          </a:p>
        </p:txBody>
      </p:sp>
      <p:sp>
        <p:nvSpPr>
          <p:cNvPr id="10" name="Text Placeholder 9">
            <a:extLst>
              <a:ext uri="{FF2B5EF4-FFF2-40B4-BE49-F238E27FC236}">
                <a16:creationId xmlns:a16="http://schemas.microsoft.com/office/drawing/2014/main" id="{E763E651-2B5C-4165-BF5E-ED1248006E7A}"/>
              </a:ext>
            </a:extLst>
          </p:cNvPr>
          <p:cNvSpPr>
            <a:spLocks noGrp="1"/>
          </p:cNvSpPr>
          <p:nvPr>
            <p:ph type="body" sz="quarter" idx="26"/>
          </p:nvPr>
        </p:nvSpPr>
        <p:spPr>
          <a:xfrm>
            <a:off x="3674186" y="4941973"/>
            <a:ext cx="2148840" cy="610994"/>
          </a:xfrm>
        </p:spPr>
        <p:txBody>
          <a:bodyPr/>
          <a:lstStyle/>
          <a:p>
            <a:r>
              <a:rPr lang="en-US" dirty="0"/>
              <a:t>Name</a:t>
            </a:r>
          </a:p>
        </p:txBody>
      </p:sp>
      <p:sp>
        <p:nvSpPr>
          <p:cNvPr id="9" name="Text Placeholder 8">
            <a:extLst>
              <a:ext uri="{FF2B5EF4-FFF2-40B4-BE49-F238E27FC236}">
                <a16:creationId xmlns:a16="http://schemas.microsoft.com/office/drawing/2014/main" id="{80561213-E4BB-488A-88EA-24AD98CC2787}"/>
              </a:ext>
            </a:extLst>
          </p:cNvPr>
          <p:cNvSpPr>
            <a:spLocks noGrp="1"/>
          </p:cNvSpPr>
          <p:nvPr>
            <p:ph type="body" idx="25"/>
          </p:nvPr>
        </p:nvSpPr>
        <p:spPr>
          <a:xfrm>
            <a:off x="3677572" y="5672967"/>
            <a:ext cx="2148840" cy="560443"/>
          </a:xfrm>
        </p:spPr>
        <p:txBody>
          <a:bodyPr/>
          <a:lstStyle/>
          <a:p>
            <a:r>
              <a:rPr lang="en-US" dirty="0"/>
              <a:t>Title</a:t>
            </a:r>
          </a:p>
        </p:txBody>
      </p:sp>
      <p:sp>
        <p:nvSpPr>
          <p:cNvPr id="12" name="Text Placeholder 11">
            <a:extLst>
              <a:ext uri="{FF2B5EF4-FFF2-40B4-BE49-F238E27FC236}">
                <a16:creationId xmlns:a16="http://schemas.microsoft.com/office/drawing/2014/main" id="{CD3360CF-BAF2-4C0C-926F-9ED065E90330}"/>
              </a:ext>
            </a:extLst>
          </p:cNvPr>
          <p:cNvSpPr>
            <a:spLocks noGrp="1"/>
          </p:cNvSpPr>
          <p:nvPr>
            <p:ph type="body" sz="quarter" idx="28"/>
          </p:nvPr>
        </p:nvSpPr>
        <p:spPr>
          <a:xfrm>
            <a:off x="6254585" y="4948577"/>
            <a:ext cx="2148840" cy="610994"/>
          </a:xfrm>
        </p:spPr>
        <p:txBody>
          <a:bodyPr/>
          <a:lstStyle/>
          <a:p>
            <a:r>
              <a:rPr lang="en-US" dirty="0"/>
              <a:t>Name</a:t>
            </a:r>
          </a:p>
        </p:txBody>
      </p:sp>
      <p:sp>
        <p:nvSpPr>
          <p:cNvPr id="11" name="Text Placeholder 10">
            <a:extLst>
              <a:ext uri="{FF2B5EF4-FFF2-40B4-BE49-F238E27FC236}">
                <a16:creationId xmlns:a16="http://schemas.microsoft.com/office/drawing/2014/main" id="{8BC5138D-B238-4007-84CF-B441D82DE512}"/>
              </a:ext>
            </a:extLst>
          </p:cNvPr>
          <p:cNvSpPr>
            <a:spLocks noGrp="1"/>
          </p:cNvSpPr>
          <p:nvPr>
            <p:ph type="body" idx="27"/>
          </p:nvPr>
        </p:nvSpPr>
        <p:spPr>
          <a:xfrm>
            <a:off x="6257971" y="5679571"/>
            <a:ext cx="2148840" cy="560443"/>
          </a:xfrm>
        </p:spPr>
        <p:txBody>
          <a:bodyPr/>
          <a:lstStyle/>
          <a:p>
            <a:r>
              <a:rPr lang="en-US" dirty="0"/>
              <a:t>Title</a:t>
            </a:r>
          </a:p>
        </p:txBody>
      </p:sp>
      <p:sp>
        <p:nvSpPr>
          <p:cNvPr id="14" name="Text Placeholder 13">
            <a:extLst>
              <a:ext uri="{FF2B5EF4-FFF2-40B4-BE49-F238E27FC236}">
                <a16:creationId xmlns:a16="http://schemas.microsoft.com/office/drawing/2014/main" id="{B2C5EB85-F541-4407-8C90-028D5BD975E0}"/>
              </a:ext>
            </a:extLst>
          </p:cNvPr>
          <p:cNvSpPr>
            <a:spLocks noGrp="1"/>
          </p:cNvSpPr>
          <p:nvPr>
            <p:ph type="body" sz="quarter" idx="30"/>
          </p:nvPr>
        </p:nvSpPr>
        <p:spPr>
          <a:xfrm>
            <a:off x="8805599" y="4948577"/>
            <a:ext cx="2148840" cy="610994"/>
          </a:xfrm>
        </p:spPr>
        <p:txBody>
          <a:bodyPr/>
          <a:lstStyle/>
          <a:p>
            <a:r>
              <a:rPr lang="en-US" dirty="0"/>
              <a:t>Name</a:t>
            </a:r>
          </a:p>
        </p:txBody>
      </p:sp>
      <p:sp>
        <p:nvSpPr>
          <p:cNvPr id="13" name="Text Placeholder 12">
            <a:extLst>
              <a:ext uri="{FF2B5EF4-FFF2-40B4-BE49-F238E27FC236}">
                <a16:creationId xmlns:a16="http://schemas.microsoft.com/office/drawing/2014/main" id="{D90B6F06-1ED9-4570-B04A-34F16433D1EA}"/>
              </a:ext>
            </a:extLst>
          </p:cNvPr>
          <p:cNvSpPr>
            <a:spLocks noGrp="1"/>
          </p:cNvSpPr>
          <p:nvPr>
            <p:ph type="body" idx="29"/>
          </p:nvPr>
        </p:nvSpPr>
        <p:spPr>
          <a:xfrm>
            <a:off x="8808985" y="5679571"/>
            <a:ext cx="2148840" cy="560443"/>
          </a:xfrm>
        </p:spPr>
        <p:txBody>
          <a:bodyPr/>
          <a:lstStyle/>
          <a:p>
            <a:r>
              <a:rPr lang="en-US" dirty="0"/>
              <a:t>Title</a:t>
            </a:r>
          </a:p>
        </p:txBody>
      </p:sp>
      <p:sp>
        <p:nvSpPr>
          <p:cNvPr id="131" name="Slide Number Placeholder 130">
            <a:extLst>
              <a:ext uri="{FF2B5EF4-FFF2-40B4-BE49-F238E27FC236}">
                <a16:creationId xmlns:a16="http://schemas.microsoft.com/office/drawing/2014/main" id="{3C574038-044F-4C0C-AF81-2B9385A34EA5}"/>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8</a:t>
            </a:fld>
            <a:endParaRPr lang="en-US"/>
          </a:p>
        </p:txBody>
      </p:sp>
      <p:sp>
        <p:nvSpPr>
          <p:cNvPr id="3" name="Date Placeholder 2">
            <a:extLst>
              <a:ext uri="{FF2B5EF4-FFF2-40B4-BE49-F238E27FC236}">
                <a16:creationId xmlns:a16="http://schemas.microsoft.com/office/drawing/2014/main" id="{D51138A7-7C92-4FFA-BDB8-5DAA7309EC1B}"/>
              </a:ext>
            </a:extLst>
          </p:cNvPr>
          <p:cNvSpPr>
            <a:spLocks noGrp="1"/>
          </p:cNvSpPr>
          <p:nvPr>
            <p:ph type="dt" sz="half" idx="10"/>
          </p:nvPr>
        </p:nvSpPr>
        <p:spPr/>
        <p:txBody>
          <a:bodyPr/>
          <a:lstStyle/>
          <a:p>
            <a:r>
              <a:rPr lang="en-US"/>
              <a:t>20XX</a:t>
            </a:r>
          </a:p>
        </p:txBody>
      </p:sp>
    </p:spTree>
    <p:extLst>
      <p:ext uri="{BB962C8B-B14F-4D97-AF65-F5344CB8AC3E}">
        <p14:creationId xmlns:p14="http://schemas.microsoft.com/office/powerpoint/2010/main" val="3538549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DE48C2-BEAD-4A44-AE28-D61AB9863CF8}"/>
              </a:ext>
            </a:extLst>
          </p:cNvPr>
          <p:cNvSpPr>
            <a:spLocks noGrp="1"/>
          </p:cNvSpPr>
          <p:nvPr>
            <p:ph type="title"/>
          </p:nvPr>
        </p:nvSpPr>
        <p:spPr>
          <a:xfrm>
            <a:off x="1069848" y="502920"/>
            <a:ext cx="9634011" cy="1325563"/>
          </a:xfrm>
        </p:spPr>
        <p:txBody>
          <a:bodyPr/>
          <a:lstStyle/>
          <a:p>
            <a:r>
              <a:rPr lang="en-US" dirty="0"/>
              <a:t>Timeline</a:t>
            </a:r>
          </a:p>
        </p:txBody>
      </p:sp>
      <p:graphicFrame>
        <p:nvGraphicFramePr>
          <p:cNvPr id="24" name="Content Placeholder 6" descr="Timeline">
            <a:extLst>
              <a:ext uri="{FF2B5EF4-FFF2-40B4-BE49-F238E27FC236}">
                <a16:creationId xmlns:a16="http://schemas.microsoft.com/office/drawing/2014/main" id="{EF17BA2A-7DE1-4B0D-BD20-01C351990B3D}"/>
              </a:ext>
            </a:extLst>
          </p:cNvPr>
          <p:cNvGraphicFramePr>
            <a:graphicFrameLocks noGrp="1"/>
          </p:cNvGraphicFramePr>
          <p:nvPr>
            <p:ph sz="quarter" idx="13"/>
            <p:extLst>
              <p:ext uri="{D42A27DB-BD31-4B8C-83A1-F6EECF244321}">
                <p14:modId xmlns:p14="http://schemas.microsoft.com/office/powerpoint/2010/main" val="8246444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B2E82EE9-15AF-41C9-984F-253AD1D0F22B}"/>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9</a:t>
            </a:fld>
            <a:endParaRPr lang="en-US"/>
          </a:p>
        </p:txBody>
      </p:sp>
      <p:sp>
        <p:nvSpPr>
          <p:cNvPr id="2" name="Date Placeholder 1">
            <a:extLst>
              <a:ext uri="{FF2B5EF4-FFF2-40B4-BE49-F238E27FC236}">
                <a16:creationId xmlns:a16="http://schemas.microsoft.com/office/drawing/2014/main" id="{BF23766E-23E2-434C-BF95-872C133F4CB8}"/>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48410CE6-A0EF-40E5-A654-297DB4F01296}"/>
              </a:ext>
            </a:extLst>
          </p:cNvPr>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1853646542"/>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FBE331-63D9-4D34-9DDA-F68D558E461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05FF250-8492-43E8-8400-1C3DDB9B5D67}">
  <ds:schemaRefs>
    <ds:schemaRef ds:uri="http://schemas.microsoft.com/sharepoint/v3/contenttype/forms"/>
  </ds:schemaRefs>
</ds:datastoreItem>
</file>

<file path=customXml/itemProps3.xml><?xml version="1.0" encoding="utf-8"?>
<ds:datastoreItem xmlns:ds="http://schemas.openxmlformats.org/officeDocument/2006/customXml" ds:itemID="{3A6F7751-3D70-4789-B6DE-1DA3487F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{9C59B23F-949E-49A0-9DA7-02989E897884}tf56081997_win32</Template>
  <TotalTime>0</TotalTime>
  <Words>543</Words>
  <Application>Microsoft Office PowerPoint</Application>
  <PresentationFormat>Widescreen</PresentationFormat>
  <Paragraphs>119</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Modern Love</vt:lpstr>
      <vt:lpstr>BohemianVTI</vt:lpstr>
      <vt:lpstr>Presentation title</vt:lpstr>
      <vt:lpstr>Agenda</vt:lpstr>
      <vt:lpstr>Introduction</vt:lpstr>
      <vt:lpstr>Topic one</vt:lpstr>
      <vt:lpstr>Chart</vt:lpstr>
      <vt:lpstr>Table</vt:lpstr>
      <vt:lpstr>The way to get started is to quit talking and begin doing. </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Karel Tutsu</dc:creator>
  <cp:lastModifiedBy>Karel Tutsu</cp:lastModifiedBy>
  <cp:revision>1</cp:revision>
  <dcterms:created xsi:type="dcterms:W3CDTF">2024-01-05T19:24:50Z</dcterms:created>
  <dcterms:modified xsi:type="dcterms:W3CDTF">2024-01-05T19:24:58Z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